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4"/>
  </p:sldMasterIdLst>
  <p:notesMasterIdLst>
    <p:notesMasterId r:id="rId26"/>
  </p:notesMasterIdLst>
  <p:sldIdLst>
    <p:sldId id="256" r:id="rId5"/>
    <p:sldId id="318" r:id="rId6"/>
    <p:sldId id="333" r:id="rId7"/>
    <p:sldId id="347" r:id="rId8"/>
    <p:sldId id="330" r:id="rId9"/>
    <p:sldId id="331" r:id="rId10"/>
    <p:sldId id="338" r:id="rId11"/>
    <p:sldId id="334" r:id="rId12"/>
    <p:sldId id="339" r:id="rId13"/>
    <p:sldId id="337" r:id="rId14"/>
    <p:sldId id="340" r:id="rId15"/>
    <p:sldId id="335" r:id="rId16"/>
    <p:sldId id="341" r:id="rId17"/>
    <p:sldId id="336" r:id="rId18"/>
    <p:sldId id="342" r:id="rId19"/>
    <p:sldId id="344" r:id="rId20"/>
    <p:sldId id="345" r:id="rId21"/>
    <p:sldId id="343" r:id="rId22"/>
    <p:sldId id="346" r:id="rId23"/>
    <p:sldId id="326" r:id="rId24"/>
    <p:sldId id="329" r:id="rId25"/>
  </p:sldIdLst>
  <p:sldSz cx="12192000" cy="6858000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97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3D8FCF-2C5B-42E9-B602-5A178C8C0CFE}" v="2" dt="2024-03-04T13:08:20.0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2" autoAdjust="0"/>
    <p:restoredTop sz="79971" autoAdjust="0"/>
  </p:normalViewPr>
  <p:slideViewPr>
    <p:cSldViewPr>
      <p:cViewPr varScale="1">
        <p:scale>
          <a:sx n="50" d="100"/>
          <a:sy n="50" d="100"/>
        </p:scale>
        <p:origin x="1376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áclavek, Ondřej" userId="4d30e18e-a2f2-4bfa-8c1e-d7e2cd91d984" providerId="ADAL" clId="{92435A1F-BFC4-4663-ACCE-EB35FA591B3E}"/>
    <pc:docChg chg="undo redo custSel addSld delSld modSld sldOrd">
      <pc:chgData name="Václavek, Ondřej" userId="4d30e18e-a2f2-4bfa-8c1e-d7e2cd91d984" providerId="ADAL" clId="{92435A1F-BFC4-4663-ACCE-EB35FA591B3E}" dt="2024-03-04T09:53:06.596" v="4409" actId="20578"/>
      <pc:docMkLst>
        <pc:docMk/>
      </pc:docMkLst>
      <pc:sldChg chg="modSp mod modNotesTx">
        <pc:chgData name="Václavek, Ondřej" userId="4d30e18e-a2f2-4bfa-8c1e-d7e2cd91d984" providerId="ADAL" clId="{92435A1F-BFC4-4663-ACCE-EB35FA591B3E}" dt="2024-02-29T09:08:02.115" v="106"/>
        <pc:sldMkLst>
          <pc:docMk/>
          <pc:sldMk cId="0" sldId="256"/>
        </pc:sldMkLst>
        <pc:spChg chg="mod">
          <ac:chgData name="Václavek, Ondřej" userId="4d30e18e-a2f2-4bfa-8c1e-d7e2cd91d984" providerId="ADAL" clId="{92435A1F-BFC4-4663-ACCE-EB35FA591B3E}" dt="2024-02-28T21:27:21.520" v="49" actId="122"/>
          <ac:spMkLst>
            <pc:docMk/>
            <pc:sldMk cId="0" sldId="256"/>
            <ac:spMk id="3" creationId="{00000000-0000-0000-0000-000000000000}"/>
          </ac:spMkLst>
        </pc:spChg>
        <pc:spChg chg="mod">
          <ac:chgData name="Václavek, Ondřej" userId="4d30e18e-a2f2-4bfa-8c1e-d7e2cd91d984" providerId="ADAL" clId="{92435A1F-BFC4-4663-ACCE-EB35FA591B3E}" dt="2024-02-28T21:26:54.170" v="45" actId="1076"/>
          <ac:spMkLst>
            <pc:docMk/>
            <pc:sldMk cId="0" sldId="256"/>
            <ac:spMk id="4" creationId="{00000000-0000-0000-0000-000000000000}"/>
          </ac:spMkLst>
        </pc:spChg>
      </pc:sldChg>
      <pc:sldChg chg="del">
        <pc:chgData name="Václavek, Ondřej" userId="4d30e18e-a2f2-4bfa-8c1e-d7e2cd91d984" providerId="ADAL" clId="{92435A1F-BFC4-4663-ACCE-EB35FA591B3E}" dt="2024-02-28T21:25:50.485" v="22" actId="47"/>
        <pc:sldMkLst>
          <pc:docMk/>
          <pc:sldMk cId="3748703915" sldId="304"/>
        </pc:sldMkLst>
      </pc:sldChg>
      <pc:sldChg chg="modSp mod modNotesTx">
        <pc:chgData name="Václavek, Ondřej" userId="4d30e18e-a2f2-4bfa-8c1e-d7e2cd91d984" providerId="ADAL" clId="{92435A1F-BFC4-4663-ACCE-EB35FA591B3E}" dt="2024-03-04T09:33:34.969" v="4133" actId="20577"/>
        <pc:sldMkLst>
          <pc:docMk/>
          <pc:sldMk cId="2960010662" sldId="318"/>
        </pc:sldMkLst>
        <pc:spChg chg="mod">
          <ac:chgData name="Václavek, Ondřej" userId="4d30e18e-a2f2-4bfa-8c1e-d7e2cd91d984" providerId="ADAL" clId="{92435A1F-BFC4-4663-ACCE-EB35FA591B3E}" dt="2024-03-04T09:33:34.969" v="4133" actId="20577"/>
          <ac:spMkLst>
            <pc:docMk/>
            <pc:sldMk cId="2960010662" sldId="318"/>
            <ac:spMk id="2" creationId="{00000000-0000-0000-0000-000000000000}"/>
          </ac:spMkLst>
        </pc:spChg>
        <pc:spChg chg="mod">
          <ac:chgData name="Václavek, Ondřej" userId="4d30e18e-a2f2-4bfa-8c1e-d7e2cd91d984" providerId="ADAL" clId="{92435A1F-BFC4-4663-ACCE-EB35FA591B3E}" dt="2024-03-03T10:52:29.646" v="3474" actId="20577"/>
          <ac:spMkLst>
            <pc:docMk/>
            <pc:sldMk cId="2960010662" sldId="318"/>
            <ac:spMk id="3" creationId="{00000000-0000-0000-0000-000000000000}"/>
          </ac:spMkLst>
        </pc:spChg>
      </pc:sldChg>
      <pc:sldChg chg="del modNotesTx">
        <pc:chgData name="Václavek, Ondřej" userId="4d30e18e-a2f2-4bfa-8c1e-d7e2cd91d984" providerId="ADAL" clId="{92435A1F-BFC4-4663-ACCE-EB35FA591B3E}" dt="2024-02-29T09:53:10.564" v="514" actId="47"/>
        <pc:sldMkLst>
          <pc:docMk/>
          <pc:sldMk cId="2186680423" sldId="319"/>
        </pc:sldMkLst>
      </pc:sldChg>
      <pc:sldChg chg="del">
        <pc:chgData name="Václavek, Ondřej" userId="4d30e18e-a2f2-4bfa-8c1e-d7e2cd91d984" providerId="ADAL" clId="{92435A1F-BFC4-4663-ACCE-EB35FA591B3E}" dt="2024-02-28T21:25:41.225" v="15" actId="47"/>
        <pc:sldMkLst>
          <pc:docMk/>
          <pc:sldMk cId="819564613" sldId="320"/>
        </pc:sldMkLst>
      </pc:sldChg>
      <pc:sldChg chg="del">
        <pc:chgData name="Václavek, Ondřej" userId="4d30e18e-a2f2-4bfa-8c1e-d7e2cd91d984" providerId="ADAL" clId="{92435A1F-BFC4-4663-ACCE-EB35FA591B3E}" dt="2024-02-28T21:25:48.753" v="20" actId="47"/>
        <pc:sldMkLst>
          <pc:docMk/>
          <pc:sldMk cId="4165086478" sldId="321"/>
        </pc:sldMkLst>
      </pc:sldChg>
      <pc:sldChg chg="del modNotesTx">
        <pc:chgData name="Václavek, Ondřej" userId="4d30e18e-a2f2-4bfa-8c1e-d7e2cd91d984" providerId="ADAL" clId="{92435A1F-BFC4-4663-ACCE-EB35FA591B3E}" dt="2024-02-28T21:25:42.111" v="17" actId="47"/>
        <pc:sldMkLst>
          <pc:docMk/>
          <pc:sldMk cId="1726400276" sldId="322"/>
        </pc:sldMkLst>
      </pc:sldChg>
      <pc:sldChg chg="del">
        <pc:chgData name="Václavek, Ondřej" userId="4d30e18e-a2f2-4bfa-8c1e-d7e2cd91d984" providerId="ADAL" clId="{92435A1F-BFC4-4663-ACCE-EB35FA591B3E}" dt="2024-02-28T21:25:41.703" v="16" actId="47"/>
        <pc:sldMkLst>
          <pc:docMk/>
          <pc:sldMk cId="3976101168" sldId="323"/>
        </pc:sldMkLst>
      </pc:sldChg>
      <pc:sldChg chg="del">
        <pc:chgData name="Václavek, Ondřej" userId="4d30e18e-a2f2-4bfa-8c1e-d7e2cd91d984" providerId="ADAL" clId="{92435A1F-BFC4-4663-ACCE-EB35FA591B3E}" dt="2024-02-28T21:25:42.488" v="18" actId="47"/>
        <pc:sldMkLst>
          <pc:docMk/>
          <pc:sldMk cId="3308049354" sldId="324"/>
        </pc:sldMkLst>
      </pc:sldChg>
      <pc:sldChg chg="del">
        <pc:chgData name="Václavek, Ondřej" userId="4d30e18e-a2f2-4bfa-8c1e-d7e2cd91d984" providerId="ADAL" clId="{92435A1F-BFC4-4663-ACCE-EB35FA591B3E}" dt="2024-02-28T21:25:49.649" v="21" actId="47"/>
        <pc:sldMkLst>
          <pc:docMk/>
          <pc:sldMk cId="3660283775" sldId="325"/>
        </pc:sldMkLst>
      </pc:sldChg>
      <pc:sldChg chg="addSp delSp modSp mod modClrScheme chgLayout">
        <pc:chgData name="Václavek, Ondřej" userId="4d30e18e-a2f2-4bfa-8c1e-d7e2cd91d984" providerId="ADAL" clId="{92435A1F-BFC4-4663-ACCE-EB35FA591B3E}" dt="2024-03-03T19:24:26.787" v="4072" actId="20577"/>
        <pc:sldMkLst>
          <pc:docMk/>
          <pc:sldMk cId="3507163659" sldId="326"/>
        </pc:sldMkLst>
        <pc:spChg chg="add mod ord">
          <ac:chgData name="Václavek, Ondřej" userId="4d30e18e-a2f2-4bfa-8c1e-d7e2cd91d984" providerId="ADAL" clId="{92435A1F-BFC4-4663-ACCE-EB35FA591B3E}" dt="2024-03-03T19:24:26.787" v="4072" actId="20577"/>
          <ac:spMkLst>
            <pc:docMk/>
            <pc:sldMk cId="3507163659" sldId="326"/>
            <ac:spMk id="2" creationId="{ACBD13EB-C82E-F400-88EE-A3A8CA7A26CE}"/>
          </ac:spMkLst>
        </pc:spChg>
        <pc:spChg chg="add del mod ord">
          <ac:chgData name="Václavek, Ondřej" userId="4d30e18e-a2f2-4bfa-8c1e-d7e2cd91d984" providerId="ADAL" clId="{92435A1F-BFC4-4663-ACCE-EB35FA591B3E}" dt="2024-03-03T18:52:41.869" v="3997" actId="478"/>
          <ac:spMkLst>
            <pc:docMk/>
            <pc:sldMk cId="3507163659" sldId="326"/>
            <ac:spMk id="3" creationId="{7255BEE3-A8F4-13D6-5CF1-B32052B6990A}"/>
          </ac:spMkLst>
        </pc:spChg>
        <pc:spChg chg="del mod ord">
          <ac:chgData name="Václavek, Ondřej" userId="4d30e18e-a2f2-4bfa-8c1e-d7e2cd91d984" providerId="ADAL" clId="{92435A1F-BFC4-4663-ACCE-EB35FA591B3E}" dt="2024-03-03T18:52:37.213" v="3994" actId="700"/>
          <ac:spMkLst>
            <pc:docMk/>
            <pc:sldMk cId="3507163659" sldId="326"/>
            <ac:spMk id="4" creationId="{00000000-0000-0000-0000-000000000000}"/>
          </ac:spMkLst>
        </pc:spChg>
        <pc:spChg chg="del">
          <ac:chgData name="Václavek, Ondřej" userId="4d30e18e-a2f2-4bfa-8c1e-d7e2cd91d984" providerId="ADAL" clId="{92435A1F-BFC4-4663-ACCE-EB35FA591B3E}" dt="2024-03-03T18:51:29.925" v="3911" actId="478"/>
          <ac:spMkLst>
            <pc:docMk/>
            <pc:sldMk cId="3507163659" sldId="326"/>
            <ac:spMk id="5" creationId="{00000000-0000-0000-0000-000000000000}"/>
          </ac:spMkLst>
        </pc:spChg>
      </pc:sldChg>
      <pc:sldChg chg="modSp new mod modNotesTx">
        <pc:chgData name="Václavek, Ondřej" userId="4d30e18e-a2f2-4bfa-8c1e-d7e2cd91d984" providerId="ADAL" clId="{92435A1F-BFC4-4663-ACCE-EB35FA591B3E}" dt="2024-03-04T09:42:04.648" v="4193" actId="27636"/>
        <pc:sldMkLst>
          <pc:docMk/>
          <pc:sldMk cId="3860274059" sldId="330"/>
        </pc:sldMkLst>
        <pc:spChg chg="mod">
          <ac:chgData name="Václavek, Ondřej" userId="4d30e18e-a2f2-4bfa-8c1e-d7e2cd91d984" providerId="ADAL" clId="{92435A1F-BFC4-4663-ACCE-EB35FA591B3E}" dt="2024-03-03T10:55:03.151" v="3689"/>
          <ac:spMkLst>
            <pc:docMk/>
            <pc:sldMk cId="3860274059" sldId="330"/>
            <ac:spMk id="2" creationId="{737666D9-328F-B1D2-A64C-0CC865E979DF}"/>
          </ac:spMkLst>
        </pc:spChg>
        <pc:spChg chg="mod">
          <ac:chgData name="Václavek, Ondřej" userId="4d30e18e-a2f2-4bfa-8c1e-d7e2cd91d984" providerId="ADAL" clId="{92435A1F-BFC4-4663-ACCE-EB35FA591B3E}" dt="2024-03-04T09:42:04.648" v="4193" actId="27636"/>
          <ac:spMkLst>
            <pc:docMk/>
            <pc:sldMk cId="3860274059" sldId="330"/>
            <ac:spMk id="3" creationId="{80414A47-D22D-306A-6C1A-6B3B9DDEE06C}"/>
          </ac:spMkLst>
        </pc:spChg>
      </pc:sldChg>
      <pc:sldChg chg="del modNotesTx">
        <pc:chgData name="Václavek, Ondřej" userId="4d30e18e-a2f2-4bfa-8c1e-d7e2cd91d984" providerId="ADAL" clId="{92435A1F-BFC4-4663-ACCE-EB35FA591B3E}" dt="2024-02-28T21:25:40.494" v="14" actId="47"/>
        <pc:sldMkLst>
          <pc:docMk/>
          <pc:sldMk cId="3909747393" sldId="330"/>
        </pc:sldMkLst>
      </pc:sldChg>
      <pc:sldChg chg="modSp new mod modShow modNotesTx">
        <pc:chgData name="Václavek, Ondřej" userId="4d30e18e-a2f2-4bfa-8c1e-d7e2cd91d984" providerId="ADAL" clId="{92435A1F-BFC4-4663-ACCE-EB35FA591B3E}" dt="2024-03-04T09:47:03.242" v="4405" actId="729"/>
        <pc:sldMkLst>
          <pc:docMk/>
          <pc:sldMk cId="461080222" sldId="331"/>
        </pc:sldMkLst>
        <pc:spChg chg="mod">
          <ac:chgData name="Václavek, Ondřej" userId="4d30e18e-a2f2-4bfa-8c1e-d7e2cd91d984" providerId="ADAL" clId="{92435A1F-BFC4-4663-ACCE-EB35FA591B3E}" dt="2024-03-04T09:42:33.512" v="4218" actId="20577"/>
          <ac:spMkLst>
            <pc:docMk/>
            <pc:sldMk cId="461080222" sldId="331"/>
            <ac:spMk id="2" creationId="{FDAE8EFD-6B7A-82AE-7F8C-52640F0034CE}"/>
          </ac:spMkLst>
        </pc:spChg>
        <pc:spChg chg="mod">
          <ac:chgData name="Václavek, Ondřej" userId="4d30e18e-a2f2-4bfa-8c1e-d7e2cd91d984" providerId="ADAL" clId="{92435A1F-BFC4-4663-ACCE-EB35FA591B3E}" dt="2024-03-04T09:45:59.147" v="4403" actId="20577"/>
          <ac:spMkLst>
            <pc:docMk/>
            <pc:sldMk cId="461080222" sldId="331"/>
            <ac:spMk id="3" creationId="{28A665D6-58D2-91F7-2807-FF4FD06BF54A}"/>
          </ac:spMkLst>
        </pc:spChg>
      </pc:sldChg>
      <pc:sldChg chg="del">
        <pc:chgData name="Václavek, Ondřej" userId="4d30e18e-a2f2-4bfa-8c1e-d7e2cd91d984" providerId="ADAL" clId="{92435A1F-BFC4-4663-ACCE-EB35FA591B3E}" dt="2024-02-28T21:25:42.889" v="19" actId="47"/>
        <pc:sldMkLst>
          <pc:docMk/>
          <pc:sldMk cId="2395615822" sldId="331"/>
        </pc:sldMkLst>
      </pc:sldChg>
      <pc:sldChg chg="addSp delSp modSp new del mod ord">
        <pc:chgData name="Václavek, Ondřej" userId="4d30e18e-a2f2-4bfa-8c1e-d7e2cd91d984" providerId="ADAL" clId="{92435A1F-BFC4-4663-ACCE-EB35FA591B3E}" dt="2024-03-01T14:19:17.908" v="2041" actId="47"/>
        <pc:sldMkLst>
          <pc:docMk/>
          <pc:sldMk cId="3383570973" sldId="332"/>
        </pc:sldMkLst>
        <pc:spChg chg="mod">
          <ac:chgData name="Václavek, Ondřej" userId="4d30e18e-a2f2-4bfa-8c1e-d7e2cd91d984" providerId="ADAL" clId="{92435A1F-BFC4-4663-ACCE-EB35FA591B3E}" dt="2024-02-29T20:42:44.184" v="1383" actId="20577"/>
          <ac:spMkLst>
            <pc:docMk/>
            <pc:sldMk cId="3383570973" sldId="332"/>
            <ac:spMk id="2" creationId="{D7825190-CE45-648F-FDFA-A3CE33582378}"/>
          </ac:spMkLst>
        </pc:spChg>
        <pc:spChg chg="del">
          <ac:chgData name="Václavek, Ondřej" userId="4d30e18e-a2f2-4bfa-8c1e-d7e2cd91d984" providerId="ADAL" clId="{92435A1F-BFC4-4663-ACCE-EB35FA591B3E}" dt="2024-02-29T10:31:16.905" v="1025"/>
          <ac:spMkLst>
            <pc:docMk/>
            <pc:sldMk cId="3383570973" sldId="332"/>
            <ac:spMk id="3" creationId="{06DB893F-19E5-E36B-A767-B61F4F63740E}"/>
          </ac:spMkLst>
        </pc:spChg>
        <pc:spChg chg="add mod">
          <ac:chgData name="Václavek, Ondřej" userId="4d30e18e-a2f2-4bfa-8c1e-d7e2cd91d984" providerId="ADAL" clId="{92435A1F-BFC4-4663-ACCE-EB35FA591B3E}" dt="2024-03-01T14:17:43.520" v="1910" actId="478"/>
          <ac:spMkLst>
            <pc:docMk/>
            <pc:sldMk cId="3383570973" sldId="332"/>
            <ac:spMk id="4" creationId="{283EEEE8-ECC4-DFDF-8978-C7B3CDEE8877}"/>
          </ac:spMkLst>
        </pc:spChg>
        <pc:picChg chg="add del mod">
          <ac:chgData name="Václavek, Ondřej" userId="4d30e18e-a2f2-4bfa-8c1e-d7e2cd91d984" providerId="ADAL" clId="{92435A1F-BFC4-4663-ACCE-EB35FA591B3E}" dt="2024-03-01T14:17:43.520" v="1910" actId="478"/>
          <ac:picMkLst>
            <pc:docMk/>
            <pc:sldMk cId="3383570973" sldId="332"/>
            <ac:picMk id="1026" creationId="{644EACDA-4174-0FE0-589B-DA7395237692}"/>
          </ac:picMkLst>
        </pc:picChg>
      </pc:sldChg>
      <pc:sldChg chg="modSp new mod ord">
        <pc:chgData name="Václavek, Ondřej" userId="4d30e18e-a2f2-4bfa-8c1e-d7e2cd91d984" providerId="ADAL" clId="{92435A1F-BFC4-4663-ACCE-EB35FA591B3E}" dt="2024-03-04T09:53:06.596" v="4409" actId="20578"/>
        <pc:sldMkLst>
          <pc:docMk/>
          <pc:sldMk cId="1776711071" sldId="333"/>
        </pc:sldMkLst>
        <pc:spChg chg="mod">
          <ac:chgData name="Václavek, Ondřej" userId="4d30e18e-a2f2-4bfa-8c1e-d7e2cd91d984" providerId="ADAL" clId="{92435A1F-BFC4-4663-ACCE-EB35FA591B3E}" dt="2024-02-29T11:18:52.908" v="1171" actId="20577"/>
          <ac:spMkLst>
            <pc:docMk/>
            <pc:sldMk cId="1776711071" sldId="333"/>
            <ac:spMk id="2" creationId="{6F89B20A-8FD3-8305-CF8E-98679ED61201}"/>
          </ac:spMkLst>
        </pc:spChg>
        <pc:spChg chg="mod">
          <ac:chgData name="Václavek, Ondřej" userId="4d30e18e-a2f2-4bfa-8c1e-d7e2cd91d984" providerId="ADAL" clId="{92435A1F-BFC4-4663-ACCE-EB35FA591B3E}" dt="2024-03-03T10:23:57.037" v="2810" actId="20577"/>
          <ac:spMkLst>
            <pc:docMk/>
            <pc:sldMk cId="1776711071" sldId="333"/>
            <ac:spMk id="3" creationId="{E52583F5-EAD8-E2BC-D979-6E122D3E2966}"/>
          </ac:spMkLst>
        </pc:spChg>
      </pc:sldChg>
      <pc:sldChg chg="modSp new del mod">
        <pc:chgData name="Václavek, Ondřej" userId="4d30e18e-a2f2-4bfa-8c1e-d7e2cd91d984" providerId="ADAL" clId="{92435A1F-BFC4-4663-ACCE-EB35FA591B3E}" dt="2024-02-29T11:49:27.651" v="1363" actId="2696"/>
        <pc:sldMkLst>
          <pc:docMk/>
          <pc:sldMk cId="316935266" sldId="334"/>
        </pc:sldMkLst>
        <pc:spChg chg="mod">
          <ac:chgData name="Václavek, Ondřej" userId="4d30e18e-a2f2-4bfa-8c1e-d7e2cd91d984" providerId="ADAL" clId="{92435A1F-BFC4-4663-ACCE-EB35FA591B3E}" dt="2024-02-29T11:49:13.131" v="1345"/>
          <ac:spMkLst>
            <pc:docMk/>
            <pc:sldMk cId="316935266" sldId="334"/>
            <ac:spMk id="2" creationId="{37C0E5CD-B0F2-CCC1-1DEC-091CC9387523}"/>
          </ac:spMkLst>
        </pc:spChg>
        <pc:spChg chg="mod">
          <ac:chgData name="Václavek, Ondřej" userId="4d30e18e-a2f2-4bfa-8c1e-d7e2cd91d984" providerId="ADAL" clId="{92435A1F-BFC4-4663-ACCE-EB35FA591B3E}" dt="2024-02-29T11:49:19.584" v="1362" actId="20577"/>
          <ac:spMkLst>
            <pc:docMk/>
            <pc:sldMk cId="316935266" sldId="334"/>
            <ac:spMk id="3" creationId="{6A8D7250-5C11-EBE1-1626-6B3875958DF7}"/>
          </ac:spMkLst>
        </pc:spChg>
      </pc:sldChg>
      <pc:sldChg chg="addSp delSp modSp new mod modClrScheme chgLayout modNotesTx">
        <pc:chgData name="Václavek, Ondřej" userId="4d30e18e-a2f2-4bfa-8c1e-d7e2cd91d984" providerId="ADAL" clId="{92435A1F-BFC4-4663-ACCE-EB35FA591B3E}" dt="2024-03-01T10:55:15.360" v="1904"/>
        <pc:sldMkLst>
          <pc:docMk/>
          <pc:sldMk cId="2398580075" sldId="334"/>
        </pc:sldMkLst>
        <pc:spChg chg="mod">
          <ac:chgData name="Václavek, Ondřej" userId="4d30e18e-a2f2-4bfa-8c1e-d7e2cd91d984" providerId="ADAL" clId="{92435A1F-BFC4-4663-ACCE-EB35FA591B3E}" dt="2024-02-29T20:53:36.281" v="1538" actId="20577"/>
          <ac:spMkLst>
            <pc:docMk/>
            <pc:sldMk cId="2398580075" sldId="334"/>
            <ac:spMk id="2" creationId="{929725AE-8E29-E11C-B84E-9E15AB877E5E}"/>
          </ac:spMkLst>
        </pc:spChg>
        <pc:spChg chg="del">
          <ac:chgData name="Václavek, Ondřej" userId="4d30e18e-a2f2-4bfa-8c1e-d7e2cd91d984" providerId="ADAL" clId="{92435A1F-BFC4-4663-ACCE-EB35FA591B3E}" dt="2024-02-29T20:43:23.144" v="1413"/>
          <ac:spMkLst>
            <pc:docMk/>
            <pc:sldMk cId="2398580075" sldId="334"/>
            <ac:spMk id="3" creationId="{6E07A3A6-D672-73F0-28FE-8B99444EC091}"/>
          </ac:spMkLst>
        </pc:spChg>
        <pc:spChg chg="add del mod">
          <ac:chgData name="Václavek, Ondřej" userId="4d30e18e-a2f2-4bfa-8c1e-d7e2cd91d984" providerId="ADAL" clId="{92435A1F-BFC4-4663-ACCE-EB35FA591B3E}" dt="2024-02-29T20:53:30.265" v="1536"/>
          <ac:spMkLst>
            <pc:docMk/>
            <pc:sldMk cId="2398580075" sldId="334"/>
            <ac:spMk id="4" creationId="{1B9920E4-F5C5-F57A-EFAD-4F4FF0F2781E}"/>
          </ac:spMkLst>
        </pc:spChg>
        <pc:spChg chg="add mod">
          <ac:chgData name="Václavek, Ondřej" userId="4d30e18e-a2f2-4bfa-8c1e-d7e2cd91d984" providerId="ADAL" clId="{92435A1F-BFC4-4663-ACCE-EB35FA591B3E}" dt="2024-02-29T20:45:50.105" v="1531" actId="20577"/>
          <ac:spMkLst>
            <pc:docMk/>
            <pc:sldMk cId="2398580075" sldId="334"/>
            <ac:spMk id="2055" creationId="{B87A6A54-660A-A146-6E07-0DF2015A9533}"/>
          </ac:spMkLst>
        </pc:spChg>
        <pc:picChg chg="add del mod">
          <ac:chgData name="Václavek, Ondřej" userId="4d30e18e-a2f2-4bfa-8c1e-d7e2cd91d984" providerId="ADAL" clId="{92435A1F-BFC4-4663-ACCE-EB35FA591B3E}" dt="2024-02-29T20:53:28.781" v="1535" actId="478"/>
          <ac:picMkLst>
            <pc:docMk/>
            <pc:sldMk cId="2398580075" sldId="334"/>
            <ac:picMk id="2050" creationId="{CA372940-81EF-2B76-6EBB-A5FE0740477D}"/>
          </ac:picMkLst>
        </pc:picChg>
        <pc:picChg chg="add del">
          <ac:chgData name="Václavek, Ondřej" userId="4d30e18e-a2f2-4bfa-8c1e-d7e2cd91d984" providerId="ADAL" clId="{92435A1F-BFC4-4663-ACCE-EB35FA591B3E}" dt="2024-02-29T20:53:28.781" v="1535" actId="478"/>
          <ac:picMkLst>
            <pc:docMk/>
            <pc:sldMk cId="2398580075" sldId="334"/>
            <ac:picMk id="2052" creationId="{F10044AE-003E-87E7-221D-369738F43180}"/>
          </ac:picMkLst>
        </pc:picChg>
        <pc:picChg chg="add mod">
          <ac:chgData name="Václavek, Ondřej" userId="4d30e18e-a2f2-4bfa-8c1e-d7e2cd91d984" providerId="ADAL" clId="{92435A1F-BFC4-4663-ACCE-EB35FA591B3E}" dt="2024-02-29T20:53:30.265" v="1536"/>
          <ac:picMkLst>
            <pc:docMk/>
            <pc:sldMk cId="2398580075" sldId="334"/>
            <ac:picMk id="2054" creationId="{01F410D3-355F-7F81-E515-777E8CB16392}"/>
          </ac:picMkLst>
        </pc:picChg>
      </pc:sldChg>
      <pc:sldChg chg="addSp delSp modSp new mod modNotesTx">
        <pc:chgData name="Václavek, Ondřej" userId="4d30e18e-a2f2-4bfa-8c1e-d7e2cd91d984" providerId="ADAL" clId="{92435A1F-BFC4-4663-ACCE-EB35FA591B3E}" dt="2024-03-01T10:54:27.320" v="1903"/>
        <pc:sldMkLst>
          <pc:docMk/>
          <pc:sldMk cId="117683763" sldId="335"/>
        </pc:sldMkLst>
        <pc:spChg chg="mod">
          <ac:chgData name="Václavek, Ondřej" userId="4d30e18e-a2f2-4bfa-8c1e-d7e2cd91d984" providerId="ADAL" clId="{92435A1F-BFC4-4663-ACCE-EB35FA591B3E}" dt="2024-03-01T08:13:51.357" v="1557" actId="20577"/>
          <ac:spMkLst>
            <pc:docMk/>
            <pc:sldMk cId="117683763" sldId="335"/>
            <ac:spMk id="2" creationId="{705D8BE3-5F2D-4FBB-9083-71BF9A2B556B}"/>
          </ac:spMkLst>
        </pc:spChg>
        <pc:spChg chg="mod">
          <ac:chgData name="Václavek, Ondřej" userId="4d30e18e-a2f2-4bfa-8c1e-d7e2cd91d984" providerId="ADAL" clId="{92435A1F-BFC4-4663-ACCE-EB35FA591B3E}" dt="2024-03-01T09:53:45.563" v="1897" actId="14100"/>
          <ac:spMkLst>
            <pc:docMk/>
            <pc:sldMk cId="117683763" sldId="335"/>
            <ac:spMk id="3" creationId="{6F49A212-D513-B882-9D65-7C51A54F755E}"/>
          </ac:spMkLst>
        </pc:spChg>
        <pc:spChg chg="del">
          <ac:chgData name="Václavek, Ondřej" userId="4d30e18e-a2f2-4bfa-8c1e-d7e2cd91d984" providerId="ADAL" clId="{92435A1F-BFC4-4663-ACCE-EB35FA591B3E}" dt="2024-03-01T08:22:21.931" v="1626"/>
          <ac:spMkLst>
            <pc:docMk/>
            <pc:sldMk cId="117683763" sldId="335"/>
            <ac:spMk id="4" creationId="{5E756839-6864-2C36-F2BC-D84524579EA4}"/>
          </ac:spMkLst>
        </pc:spChg>
        <pc:spChg chg="add del mod">
          <ac:chgData name="Václavek, Ondřej" userId="4d30e18e-a2f2-4bfa-8c1e-d7e2cd91d984" providerId="ADAL" clId="{92435A1F-BFC4-4663-ACCE-EB35FA591B3E}" dt="2024-03-01T09:20:36.080" v="1631"/>
          <ac:spMkLst>
            <pc:docMk/>
            <pc:sldMk cId="117683763" sldId="335"/>
            <ac:spMk id="5" creationId="{88D7190B-9493-6667-3B6B-7FCA03488A42}"/>
          </ac:spMkLst>
        </pc:spChg>
        <pc:picChg chg="add del mod">
          <ac:chgData name="Václavek, Ondřej" userId="4d30e18e-a2f2-4bfa-8c1e-d7e2cd91d984" providerId="ADAL" clId="{92435A1F-BFC4-4663-ACCE-EB35FA591B3E}" dt="2024-03-01T09:20:34.686" v="1630" actId="478"/>
          <ac:picMkLst>
            <pc:docMk/>
            <pc:sldMk cId="117683763" sldId="335"/>
            <ac:picMk id="3074" creationId="{1E976505-7A05-5D62-F5B2-311D6C953B69}"/>
          </ac:picMkLst>
        </pc:picChg>
        <pc:picChg chg="add mod">
          <ac:chgData name="Václavek, Ondřej" userId="4d30e18e-a2f2-4bfa-8c1e-d7e2cd91d984" providerId="ADAL" clId="{92435A1F-BFC4-4663-ACCE-EB35FA591B3E}" dt="2024-03-01T09:20:36.080" v="1631"/>
          <ac:picMkLst>
            <pc:docMk/>
            <pc:sldMk cId="117683763" sldId="335"/>
            <ac:picMk id="3076" creationId="{6C4BAD0D-9007-42E0-1E7E-42857FA9CD92}"/>
          </ac:picMkLst>
        </pc:picChg>
      </pc:sldChg>
      <pc:sldChg chg="addSp delSp modSp new mod modNotesTx">
        <pc:chgData name="Václavek, Ondřej" userId="4d30e18e-a2f2-4bfa-8c1e-d7e2cd91d984" providerId="ADAL" clId="{92435A1F-BFC4-4663-ACCE-EB35FA591B3E}" dt="2024-03-01T13:36:08.102" v="1909"/>
        <pc:sldMkLst>
          <pc:docMk/>
          <pc:sldMk cId="460172797" sldId="336"/>
        </pc:sldMkLst>
        <pc:spChg chg="mod">
          <ac:chgData name="Václavek, Ondřej" userId="4d30e18e-a2f2-4bfa-8c1e-d7e2cd91d984" providerId="ADAL" clId="{92435A1F-BFC4-4663-ACCE-EB35FA591B3E}" dt="2024-03-01T08:13:58.941" v="1588" actId="20577"/>
          <ac:spMkLst>
            <pc:docMk/>
            <pc:sldMk cId="460172797" sldId="336"/>
            <ac:spMk id="2" creationId="{B5E20BB1-EAB5-B83C-1011-1BBA1DF5F9DB}"/>
          </ac:spMkLst>
        </pc:spChg>
        <pc:spChg chg="mod">
          <ac:chgData name="Václavek, Ondřej" userId="4d30e18e-a2f2-4bfa-8c1e-d7e2cd91d984" providerId="ADAL" clId="{92435A1F-BFC4-4663-ACCE-EB35FA591B3E}" dt="2024-03-01T08:14:24.493" v="1622" actId="20577"/>
          <ac:spMkLst>
            <pc:docMk/>
            <pc:sldMk cId="460172797" sldId="336"/>
            <ac:spMk id="3" creationId="{4DA4BA2B-E7D6-FDE7-7380-51077D631AC3}"/>
          </ac:spMkLst>
        </pc:spChg>
        <pc:spChg chg="del">
          <ac:chgData name="Václavek, Ondřej" userId="4d30e18e-a2f2-4bfa-8c1e-d7e2cd91d984" providerId="ADAL" clId="{92435A1F-BFC4-4663-ACCE-EB35FA591B3E}" dt="2024-03-01T11:07:35.049" v="1906" actId="22"/>
          <ac:spMkLst>
            <pc:docMk/>
            <pc:sldMk cId="460172797" sldId="336"/>
            <ac:spMk id="4" creationId="{78D3840B-8377-A17F-B21B-D7F5D561F4FF}"/>
          </ac:spMkLst>
        </pc:spChg>
        <pc:spChg chg="add del mod">
          <ac:chgData name="Václavek, Ondřej" userId="4d30e18e-a2f2-4bfa-8c1e-d7e2cd91d984" providerId="ADAL" clId="{92435A1F-BFC4-4663-ACCE-EB35FA591B3E}" dt="2024-03-01T11:07:44.152" v="1908"/>
          <ac:spMkLst>
            <pc:docMk/>
            <pc:sldMk cId="460172797" sldId="336"/>
            <ac:spMk id="8" creationId="{025521CB-21DF-6630-F0D9-67E4D3CD9FA3}"/>
          </ac:spMkLst>
        </pc:spChg>
        <pc:picChg chg="add del mod ord">
          <ac:chgData name="Václavek, Ondřej" userId="4d30e18e-a2f2-4bfa-8c1e-d7e2cd91d984" providerId="ADAL" clId="{92435A1F-BFC4-4663-ACCE-EB35FA591B3E}" dt="2024-03-01T11:07:43.058" v="1907" actId="478"/>
          <ac:picMkLst>
            <pc:docMk/>
            <pc:sldMk cId="460172797" sldId="336"/>
            <ac:picMk id="6" creationId="{7A8E2947-6D5F-CD96-8648-9E7ABEB0FE65}"/>
          </ac:picMkLst>
        </pc:picChg>
        <pc:picChg chg="add mod">
          <ac:chgData name="Václavek, Ondřej" userId="4d30e18e-a2f2-4bfa-8c1e-d7e2cd91d984" providerId="ADAL" clId="{92435A1F-BFC4-4663-ACCE-EB35FA591B3E}" dt="2024-03-01T11:07:44.152" v="1908"/>
          <ac:picMkLst>
            <pc:docMk/>
            <pc:sldMk cId="460172797" sldId="336"/>
            <ac:picMk id="5122" creationId="{18946B91-DD6F-A39D-DDED-6B8E48B854E3}"/>
          </ac:picMkLst>
        </pc:picChg>
      </pc:sldChg>
      <pc:sldChg chg="addSp delSp modSp new mod modNotesTx">
        <pc:chgData name="Václavek, Ondřej" userId="4d30e18e-a2f2-4bfa-8c1e-d7e2cd91d984" providerId="ADAL" clId="{92435A1F-BFC4-4663-ACCE-EB35FA591B3E}" dt="2024-03-01T10:00:23.106" v="1902"/>
        <pc:sldMkLst>
          <pc:docMk/>
          <pc:sldMk cId="3035933052" sldId="337"/>
        </pc:sldMkLst>
        <pc:spChg chg="mod">
          <ac:chgData name="Václavek, Ondřej" userId="4d30e18e-a2f2-4bfa-8c1e-d7e2cd91d984" providerId="ADAL" clId="{92435A1F-BFC4-4663-ACCE-EB35FA591B3E}" dt="2024-03-01T09:40:35.670" v="1800" actId="20577"/>
          <ac:spMkLst>
            <pc:docMk/>
            <pc:sldMk cId="3035933052" sldId="337"/>
            <ac:spMk id="2" creationId="{B58E572A-1FE0-0D75-A139-94E04985E6D5}"/>
          </ac:spMkLst>
        </pc:spChg>
        <pc:spChg chg="mod">
          <ac:chgData name="Václavek, Ondřej" userId="4d30e18e-a2f2-4bfa-8c1e-d7e2cd91d984" providerId="ADAL" clId="{92435A1F-BFC4-4663-ACCE-EB35FA591B3E}" dt="2024-03-01T09:52:42.476" v="1809" actId="6549"/>
          <ac:spMkLst>
            <pc:docMk/>
            <pc:sldMk cId="3035933052" sldId="337"/>
            <ac:spMk id="3" creationId="{C936FEE9-952B-81FF-5B13-776D13AA6967}"/>
          </ac:spMkLst>
        </pc:spChg>
        <pc:spChg chg="del">
          <ac:chgData name="Václavek, Ondřej" userId="4d30e18e-a2f2-4bfa-8c1e-d7e2cd91d984" providerId="ADAL" clId="{92435A1F-BFC4-4663-ACCE-EB35FA591B3E}" dt="2024-03-01T09:43:51.816" v="1804"/>
          <ac:spMkLst>
            <pc:docMk/>
            <pc:sldMk cId="3035933052" sldId="337"/>
            <ac:spMk id="4" creationId="{062298DE-6F4A-4A7D-7387-3D7BE543CE85}"/>
          </ac:spMkLst>
        </pc:spChg>
        <pc:picChg chg="add mod">
          <ac:chgData name="Václavek, Ondřej" userId="4d30e18e-a2f2-4bfa-8c1e-d7e2cd91d984" providerId="ADAL" clId="{92435A1F-BFC4-4663-ACCE-EB35FA591B3E}" dt="2024-03-01T09:43:51.816" v="1804"/>
          <ac:picMkLst>
            <pc:docMk/>
            <pc:sldMk cId="3035933052" sldId="337"/>
            <ac:picMk id="4098" creationId="{E53C00E6-8A2E-2763-6241-5047582491D5}"/>
          </ac:picMkLst>
        </pc:picChg>
      </pc:sldChg>
      <pc:sldChg chg="addSp delSp modSp new mod modNotesTx">
        <pc:chgData name="Václavek, Ondřej" userId="4d30e18e-a2f2-4bfa-8c1e-d7e2cd91d984" providerId="ADAL" clId="{92435A1F-BFC4-4663-ACCE-EB35FA591B3E}" dt="2024-03-03T09:51:12.491" v="2644"/>
        <pc:sldMkLst>
          <pc:docMk/>
          <pc:sldMk cId="1116800498" sldId="338"/>
        </pc:sldMkLst>
        <pc:spChg chg="mod">
          <ac:chgData name="Václavek, Ondřej" userId="4d30e18e-a2f2-4bfa-8c1e-d7e2cd91d984" providerId="ADAL" clId="{92435A1F-BFC4-4663-ACCE-EB35FA591B3E}" dt="2024-03-01T14:19:15.383" v="2040" actId="20577"/>
          <ac:spMkLst>
            <pc:docMk/>
            <pc:sldMk cId="1116800498" sldId="338"/>
            <ac:spMk id="2" creationId="{51C31AF7-F1C6-6B6C-05EE-79682A77AE13}"/>
          </ac:spMkLst>
        </pc:spChg>
        <pc:spChg chg="mod">
          <ac:chgData name="Václavek, Ondřej" userId="4d30e18e-a2f2-4bfa-8c1e-d7e2cd91d984" providerId="ADAL" clId="{92435A1F-BFC4-4663-ACCE-EB35FA591B3E}" dt="2024-03-01T14:18:27.366" v="2023" actId="20577"/>
          <ac:spMkLst>
            <pc:docMk/>
            <pc:sldMk cId="1116800498" sldId="338"/>
            <ac:spMk id="3" creationId="{F0E2FF95-1B89-C9C7-8747-47230FA3509C}"/>
          </ac:spMkLst>
        </pc:spChg>
        <pc:spChg chg="del">
          <ac:chgData name="Václavek, Ondřej" userId="4d30e18e-a2f2-4bfa-8c1e-d7e2cd91d984" providerId="ADAL" clId="{92435A1F-BFC4-4663-ACCE-EB35FA591B3E}" dt="2024-03-01T14:17:56.255" v="1913"/>
          <ac:spMkLst>
            <pc:docMk/>
            <pc:sldMk cId="1116800498" sldId="338"/>
            <ac:spMk id="4" creationId="{850B7B89-C2FC-94DE-6D12-1828066A5713}"/>
          </ac:spMkLst>
        </pc:spChg>
        <pc:picChg chg="add mod">
          <ac:chgData name="Václavek, Ondřej" userId="4d30e18e-a2f2-4bfa-8c1e-d7e2cd91d984" providerId="ADAL" clId="{92435A1F-BFC4-4663-ACCE-EB35FA591B3E}" dt="2024-03-01T14:17:56.255" v="1913"/>
          <ac:picMkLst>
            <pc:docMk/>
            <pc:sldMk cId="1116800498" sldId="338"/>
            <ac:picMk id="6146" creationId="{2107B2D9-60F9-6F23-DA46-9393EFB7BC02}"/>
          </ac:picMkLst>
        </pc:picChg>
      </pc:sldChg>
      <pc:sldChg chg="addSp delSp modSp new mod modClrScheme chgLayout">
        <pc:chgData name="Václavek, Ondřej" userId="4d30e18e-a2f2-4bfa-8c1e-d7e2cd91d984" providerId="ADAL" clId="{92435A1F-BFC4-4663-ACCE-EB35FA591B3E}" dt="2024-03-03T09:06:22.423" v="2045"/>
        <pc:sldMkLst>
          <pc:docMk/>
          <pc:sldMk cId="731059732" sldId="339"/>
        </pc:sldMkLst>
        <pc:spChg chg="del mod ord">
          <ac:chgData name="Václavek, Ondřej" userId="4d30e18e-a2f2-4bfa-8c1e-d7e2cd91d984" providerId="ADAL" clId="{92435A1F-BFC4-4663-ACCE-EB35FA591B3E}" dt="2024-03-03T09:06:09.379" v="2043" actId="700"/>
          <ac:spMkLst>
            <pc:docMk/>
            <pc:sldMk cId="731059732" sldId="339"/>
            <ac:spMk id="2" creationId="{5557A5DD-A4C2-3178-AA69-8301D2BAF5F7}"/>
          </ac:spMkLst>
        </pc:spChg>
        <pc:spChg chg="del mod ord">
          <ac:chgData name="Václavek, Ondřej" userId="4d30e18e-a2f2-4bfa-8c1e-d7e2cd91d984" providerId="ADAL" clId="{92435A1F-BFC4-4663-ACCE-EB35FA591B3E}" dt="2024-03-03T09:06:09.379" v="2043" actId="700"/>
          <ac:spMkLst>
            <pc:docMk/>
            <pc:sldMk cId="731059732" sldId="339"/>
            <ac:spMk id="3" creationId="{BE10CFB5-3DDF-131F-42EF-A4F637F71C75}"/>
          </ac:spMkLst>
        </pc:spChg>
        <pc:spChg chg="del">
          <ac:chgData name="Václavek, Ondřej" userId="4d30e18e-a2f2-4bfa-8c1e-d7e2cd91d984" providerId="ADAL" clId="{92435A1F-BFC4-4663-ACCE-EB35FA591B3E}" dt="2024-03-03T09:06:09.379" v="2043" actId="700"/>
          <ac:spMkLst>
            <pc:docMk/>
            <pc:sldMk cId="731059732" sldId="339"/>
            <ac:spMk id="4" creationId="{5BAEE074-CAD5-5A11-180A-FD4146716BBD}"/>
          </ac:spMkLst>
        </pc:spChg>
        <pc:spChg chg="add mod ord">
          <ac:chgData name="Václavek, Ondřej" userId="4d30e18e-a2f2-4bfa-8c1e-d7e2cd91d984" providerId="ADAL" clId="{92435A1F-BFC4-4663-ACCE-EB35FA591B3E}" dt="2024-03-03T09:06:22.423" v="2045"/>
          <ac:spMkLst>
            <pc:docMk/>
            <pc:sldMk cId="731059732" sldId="339"/>
            <ac:spMk id="5" creationId="{0E28D151-C816-8171-523A-CA1F5887C1DF}"/>
          </ac:spMkLst>
        </pc:spChg>
        <pc:spChg chg="add del mod ord">
          <ac:chgData name="Václavek, Ondřej" userId="4d30e18e-a2f2-4bfa-8c1e-d7e2cd91d984" providerId="ADAL" clId="{92435A1F-BFC4-4663-ACCE-EB35FA591B3E}" dt="2024-03-03T09:06:10.529" v="2044"/>
          <ac:spMkLst>
            <pc:docMk/>
            <pc:sldMk cId="731059732" sldId="339"/>
            <ac:spMk id="6" creationId="{5E409AF2-3973-3F5D-2F25-419891DB8EF2}"/>
          </ac:spMkLst>
        </pc:spChg>
        <pc:picChg chg="add mod">
          <ac:chgData name="Václavek, Ondřej" userId="4d30e18e-a2f2-4bfa-8c1e-d7e2cd91d984" providerId="ADAL" clId="{92435A1F-BFC4-4663-ACCE-EB35FA591B3E}" dt="2024-03-03T09:06:10.529" v="2044"/>
          <ac:picMkLst>
            <pc:docMk/>
            <pc:sldMk cId="731059732" sldId="339"/>
            <ac:picMk id="7170" creationId="{97EC83AB-D08B-CD76-CCF2-C2D1E0018891}"/>
          </ac:picMkLst>
        </pc:picChg>
      </pc:sldChg>
      <pc:sldChg chg="addSp delSp modSp new mod modClrScheme chgLayout">
        <pc:chgData name="Václavek, Ondřej" userId="4d30e18e-a2f2-4bfa-8c1e-d7e2cd91d984" providerId="ADAL" clId="{92435A1F-BFC4-4663-ACCE-EB35FA591B3E}" dt="2024-03-03T09:06:41.484" v="2049"/>
        <pc:sldMkLst>
          <pc:docMk/>
          <pc:sldMk cId="3905654758" sldId="340"/>
        </pc:sldMkLst>
        <pc:spChg chg="del mod ord">
          <ac:chgData name="Václavek, Ondřej" userId="4d30e18e-a2f2-4bfa-8c1e-d7e2cd91d984" providerId="ADAL" clId="{92435A1F-BFC4-4663-ACCE-EB35FA591B3E}" dt="2024-03-03T09:06:35.329" v="2047" actId="700"/>
          <ac:spMkLst>
            <pc:docMk/>
            <pc:sldMk cId="3905654758" sldId="340"/>
            <ac:spMk id="2" creationId="{DF741197-DC83-EAB6-5037-E02E9DAF09F2}"/>
          </ac:spMkLst>
        </pc:spChg>
        <pc:spChg chg="del mod ord">
          <ac:chgData name="Václavek, Ondřej" userId="4d30e18e-a2f2-4bfa-8c1e-d7e2cd91d984" providerId="ADAL" clId="{92435A1F-BFC4-4663-ACCE-EB35FA591B3E}" dt="2024-03-03T09:06:35.329" v="2047" actId="700"/>
          <ac:spMkLst>
            <pc:docMk/>
            <pc:sldMk cId="3905654758" sldId="340"/>
            <ac:spMk id="3" creationId="{5AE65A7A-0115-94F4-75EF-BCB31364B0F0}"/>
          </ac:spMkLst>
        </pc:spChg>
        <pc:spChg chg="del">
          <ac:chgData name="Václavek, Ondřej" userId="4d30e18e-a2f2-4bfa-8c1e-d7e2cd91d984" providerId="ADAL" clId="{92435A1F-BFC4-4663-ACCE-EB35FA591B3E}" dt="2024-03-03T09:06:35.329" v="2047" actId="700"/>
          <ac:spMkLst>
            <pc:docMk/>
            <pc:sldMk cId="3905654758" sldId="340"/>
            <ac:spMk id="4" creationId="{2DE1C9FF-3539-D03A-DE83-676BA202447B}"/>
          </ac:spMkLst>
        </pc:spChg>
        <pc:spChg chg="add mod ord">
          <ac:chgData name="Václavek, Ondřej" userId="4d30e18e-a2f2-4bfa-8c1e-d7e2cd91d984" providerId="ADAL" clId="{92435A1F-BFC4-4663-ACCE-EB35FA591B3E}" dt="2024-03-03T09:06:41.484" v="2049"/>
          <ac:spMkLst>
            <pc:docMk/>
            <pc:sldMk cId="3905654758" sldId="340"/>
            <ac:spMk id="5" creationId="{AD910BFA-17A3-DAE2-17C0-8645CE249DA0}"/>
          </ac:spMkLst>
        </pc:spChg>
        <pc:spChg chg="add del mod ord">
          <ac:chgData name="Václavek, Ondřej" userId="4d30e18e-a2f2-4bfa-8c1e-d7e2cd91d984" providerId="ADAL" clId="{92435A1F-BFC4-4663-ACCE-EB35FA591B3E}" dt="2024-03-03T09:06:36.500" v="2048"/>
          <ac:spMkLst>
            <pc:docMk/>
            <pc:sldMk cId="3905654758" sldId="340"/>
            <ac:spMk id="6" creationId="{2563A2CF-A50B-3BF6-193B-C70BE9F2B917}"/>
          </ac:spMkLst>
        </pc:spChg>
        <pc:picChg chg="add mod">
          <ac:chgData name="Václavek, Ondřej" userId="4d30e18e-a2f2-4bfa-8c1e-d7e2cd91d984" providerId="ADAL" clId="{92435A1F-BFC4-4663-ACCE-EB35FA591B3E}" dt="2024-03-03T09:06:36.500" v="2048"/>
          <ac:picMkLst>
            <pc:docMk/>
            <pc:sldMk cId="3905654758" sldId="340"/>
            <ac:picMk id="8194" creationId="{BA00DEA6-605D-0A72-DA36-86ECB3759DE5}"/>
          </ac:picMkLst>
        </pc:picChg>
      </pc:sldChg>
      <pc:sldChg chg="addSp delSp modSp add mod">
        <pc:chgData name="Václavek, Ondřej" userId="4d30e18e-a2f2-4bfa-8c1e-d7e2cd91d984" providerId="ADAL" clId="{92435A1F-BFC4-4663-ACCE-EB35FA591B3E}" dt="2024-03-03T09:07:20.369" v="2054"/>
        <pc:sldMkLst>
          <pc:docMk/>
          <pc:sldMk cId="1684081240" sldId="341"/>
        </pc:sldMkLst>
        <pc:spChg chg="add del mod">
          <ac:chgData name="Václavek, Ondřej" userId="4d30e18e-a2f2-4bfa-8c1e-d7e2cd91d984" providerId="ADAL" clId="{92435A1F-BFC4-4663-ACCE-EB35FA591B3E}" dt="2024-03-03T09:07:16.130" v="2053"/>
          <ac:spMkLst>
            <pc:docMk/>
            <pc:sldMk cId="1684081240" sldId="341"/>
            <ac:spMk id="2" creationId="{E386C935-F12A-3994-60FD-EAC79B420915}"/>
          </ac:spMkLst>
        </pc:spChg>
        <pc:spChg chg="mod">
          <ac:chgData name="Václavek, Ondřej" userId="4d30e18e-a2f2-4bfa-8c1e-d7e2cd91d984" providerId="ADAL" clId="{92435A1F-BFC4-4663-ACCE-EB35FA591B3E}" dt="2024-03-03T09:07:20.369" v="2054"/>
          <ac:spMkLst>
            <pc:docMk/>
            <pc:sldMk cId="1684081240" sldId="341"/>
            <ac:spMk id="5" creationId="{47D3A849-8692-0C4C-2F7D-7DD16B6BCE54}"/>
          </ac:spMkLst>
        </pc:spChg>
        <pc:picChg chg="del">
          <ac:chgData name="Václavek, Ondřej" userId="4d30e18e-a2f2-4bfa-8c1e-d7e2cd91d984" providerId="ADAL" clId="{92435A1F-BFC4-4663-ACCE-EB35FA591B3E}" dt="2024-03-03T09:07:14.184" v="2052" actId="478"/>
          <ac:picMkLst>
            <pc:docMk/>
            <pc:sldMk cId="1684081240" sldId="341"/>
            <ac:picMk id="8194" creationId="{4DF6C915-A379-8799-E287-E91824129F46}"/>
          </ac:picMkLst>
        </pc:picChg>
        <pc:picChg chg="add del">
          <ac:chgData name="Václavek, Ondřej" userId="4d30e18e-a2f2-4bfa-8c1e-d7e2cd91d984" providerId="ADAL" clId="{92435A1F-BFC4-4663-ACCE-EB35FA591B3E}" dt="2024-03-03T09:07:14.184" v="2052" actId="478"/>
          <ac:picMkLst>
            <pc:docMk/>
            <pc:sldMk cId="1684081240" sldId="341"/>
            <ac:picMk id="9218" creationId="{DC2617DF-7FB7-83C5-5934-2FEE21504B69}"/>
          </ac:picMkLst>
        </pc:picChg>
        <pc:picChg chg="add mod">
          <ac:chgData name="Václavek, Ondřej" userId="4d30e18e-a2f2-4bfa-8c1e-d7e2cd91d984" providerId="ADAL" clId="{92435A1F-BFC4-4663-ACCE-EB35FA591B3E}" dt="2024-03-03T09:07:16.130" v="2053"/>
          <ac:picMkLst>
            <pc:docMk/>
            <pc:sldMk cId="1684081240" sldId="341"/>
            <ac:picMk id="9220" creationId="{3B9E52FD-11D4-8EE9-1649-6F05521D3E96}"/>
          </ac:picMkLst>
        </pc:picChg>
      </pc:sldChg>
      <pc:sldChg chg="add del">
        <pc:chgData name="Václavek, Ondřej" userId="4d30e18e-a2f2-4bfa-8c1e-d7e2cd91d984" providerId="ADAL" clId="{92435A1F-BFC4-4663-ACCE-EB35FA591B3E}" dt="2024-03-03T09:07:48.289" v="2056" actId="47"/>
        <pc:sldMkLst>
          <pc:docMk/>
          <pc:sldMk cId="1751295796" sldId="342"/>
        </pc:sldMkLst>
      </pc:sldChg>
      <pc:sldChg chg="addSp delSp modSp new mod modClrScheme chgLayout">
        <pc:chgData name="Václavek, Ondřej" userId="4d30e18e-a2f2-4bfa-8c1e-d7e2cd91d984" providerId="ADAL" clId="{92435A1F-BFC4-4663-ACCE-EB35FA591B3E}" dt="2024-03-03T09:07:57.348" v="2060"/>
        <pc:sldMkLst>
          <pc:docMk/>
          <pc:sldMk cId="2432445945" sldId="342"/>
        </pc:sldMkLst>
        <pc:spChg chg="del mod ord">
          <ac:chgData name="Václavek, Ondřej" userId="4d30e18e-a2f2-4bfa-8c1e-d7e2cd91d984" providerId="ADAL" clId="{92435A1F-BFC4-4663-ACCE-EB35FA591B3E}" dt="2024-03-03T09:07:51.688" v="2058" actId="700"/>
          <ac:spMkLst>
            <pc:docMk/>
            <pc:sldMk cId="2432445945" sldId="342"/>
            <ac:spMk id="2" creationId="{41313FAB-63BA-361B-44CC-3E4EC0EA12D9}"/>
          </ac:spMkLst>
        </pc:spChg>
        <pc:spChg chg="del mod ord">
          <ac:chgData name="Václavek, Ondřej" userId="4d30e18e-a2f2-4bfa-8c1e-d7e2cd91d984" providerId="ADAL" clId="{92435A1F-BFC4-4663-ACCE-EB35FA591B3E}" dt="2024-03-03T09:07:51.688" v="2058" actId="700"/>
          <ac:spMkLst>
            <pc:docMk/>
            <pc:sldMk cId="2432445945" sldId="342"/>
            <ac:spMk id="3" creationId="{1456EC6C-7E6D-C9F3-771E-3A9B2C4F8469}"/>
          </ac:spMkLst>
        </pc:spChg>
        <pc:spChg chg="del">
          <ac:chgData name="Václavek, Ondřej" userId="4d30e18e-a2f2-4bfa-8c1e-d7e2cd91d984" providerId="ADAL" clId="{92435A1F-BFC4-4663-ACCE-EB35FA591B3E}" dt="2024-03-03T09:07:51.688" v="2058" actId="700"/>
          <ac:spMkLst>
            <pc:docMk/>
            <pc:sldMk cId="2432445945" sldId="342"/>
            <ac:spMk id="4" creationId="{C01489DD-78DF-CA69-99B6-273A5E8061D7}"/>
          </ac:spMkLst>
        </pc:spChg>
        <pc:spChg chg="add mod ord">
          <ac:chgData name="Václavek, Ondřej" userId="4d30e18e-a2f2-4bfa-8c1e-d7e2cd91d984" providerId="ADAL" clId="{92435A1F-BFC4-4663-ACCE-EB35FA591B3E}" dt="2024-03-03T09:07:57.348" v="2060"/>
          <ac:spMkLst>
            <pc:docMk/>
            <pc:sldMk cId="2432445945" sldId="342"/>
            <ac:spMk id="5" creationId="{67E02935-555D-5BEA-B794-B25B25C47467}"/>
          </ac:spMkLst>
        </pc:spChg>
        <pc:spChg chg="add del mod ord">
          <ac:chgData name="Václavek, Ondřej" userId="4d30e18e-a2f2-4bfa-8c1e-d7e2cd91d984" providerId="ADAL" clId="{92435A1F-BFC4-4663-ACCE-EB35FA591B3E}" dt="2024-03-03T09:07:52.759" v="2059"/>
          <ac:spMkLst>
            <pc:docMk/>
            <pc:sldMk cId="2432445945" sldId="342"/>
            <ac:spMk id="6" creationId="{A0CF53BB-753B-35A0-76C2-57A6E40CABD7}"/>
          </ac:spMkLst>
        </pc:spChg>
        <pc:picChg chg="add mod">
          <ac:chgData name="Václavek, Ondřej" userId="4d30e18e-a2f2-4bfa-8c1e-d7e2cd91d984" providerId="ADAL" clId="{92435A1F-BFC4-4663-ACCE-EB35FA591B3E}" dt="2024-03-03T09:07:52.759" v="2059"/>
          <ac:picMkLst>
            <pc:docMk/>
            <pc:sldMk cId="2432445945" sldId="342"/>
            <ac:picMk id="10242" creationId="{37C53DCE-0C5F-ECD3-934B-348852667DD3}"/>
          </ac:picMkLst>
        </pc:picChg>
      </pc:sldChg>
      <pc:sldChg chg="addSp delSp modSp new mod modClrScheme chgLayout modNotesTx">
        <pc:chgData name="Václavek, Ondřej" userId="4d30e18e-a2f2-4bfa-8c1e-d7e2cd91d984" providerId="ADAL" clId="{92435A1F-BFC4-4663-ACCE-EB35FA591B3E}" dt="2024-03-03T11:41:24.156" v="3875" actId="27636"/>
        <pc:sldMkLst>
          <pc:docMk/>
          <pc:sldMk cId="242724955" sldId="343"/>
        </pc:sldMkLst>
        <pc:spChg chg="mod ord">
          <ac:chgData name="Václavek, Ondřej" userId="4d30e18e-a2f2-4bfa-8c1e-d7e2cd91d984" providerId="ADAL" clId="{92435A1F-BFC4-4663-ACCE-EB35FA591B3E}" dt="2024-03-03T10:42:25.298" v="3162" actId="20577"/>
          <ac:spMkLst>
            <pc:docMk/>
            <pc:sldMk cId="242724955" sldId="343"/>
            <ac:spMk id="2" creationId="{C0F7EF1C-B1FA-4575-ACF6-5BE315CA64BF}"/>
          </ac:spMkLst>
        </pc:spChg>
        <pc:spChg chg="mod ord">
          <ac:chgData name="Václavek, Ondřej" userId="4d30e18e-a2f2-4bfa-8c1e-d7e2cd91d984" providerId="ADAL" clId="{92435A1F-BFC4-4663-ACCE-EB35FA591B3E}" dt="2024-03-03T11:41:24.156" v="3875" actId="27636"/>
          <ac:spMkLst>
            <pc:docMk/>
            <pc:sldMk cId="242724955" sldId="343"/>
            <ac:spMk id="3" creationId="{36A5AD2A-5210-6A7F-7136-CE5C4C5BF4FA}"/>
          </ac:spMkLst>
        </pc:spChg>
        <pc:spChg chg="add del mod ord">
          <ac:chgData name="Václavek, Ondřej" userId="4d30e18e-a2f2-4bfa-8c1e-d7e2cd91d984" providerId="ADAL" clId="{92435A1F-BFC4-4663-ACCE-EB35FA591B3E}" dt="2024-03-03T10:38:38.131" v="3133" actId="22"/>
          <ac:spMkLst>
            <pc:docMk/>
            <pc:sldMk cId="242724955" sldId="343"/>
            <ac:spMk id="4" creationId="{CB6757DE-D029-75CE-420E-29E1CE1250E0}"/>
          </ac:spMkLst>
        </pc:spChg>
        <pc:spChg chg="add del mod">
          <ac:chgData name="Václavek, Ondřej" userId="4d30e18e-a2f2-4bfa-8c1e-d7e2cd91d984" providerId="ADAL" clId="{92435A1F-BFC4-4663-ACCE-EB35FA591B3E}" dt="2024-03-03T10:41:36.167" v="3135"/>
          <ac:spMkLst>
            <pc:docMk/>
            <pc:sldMk cId="242724955" sldId="343"/>
            <ac:spMk id="8" creationId="{993EA396-5E1C-ACE5-0980-DA97D7390BD4}"/>
          </ac:spMkLst>
        </pc:spChg>
        <pc:spChg chg="add del mod">
          <ac:chgData name="Václavek, Ondřej" userId="4d30e18e-a2f2-4bfa-8c1e-d7e2cd91d984" providerId="ADAL" clId="{92435A1F-BFC4-4663-ACCE-EB35FA591B3E}" dt="2024-03-03T10:42:07.354" v="3138"/>
          <ac:spMkLst>
            <pc:docMk/>
            <pc:sldMk cId="242724955" sldId="343"/>
            <ac:spMk id="9" creationId="{0AE1F3BA-B5E1-330B-9032-0BFD543884D5}"/>
          </ac:spMkLst>
        </pc:spChg>
        <pc:spChg chg="add del mod">
          <ac:chgData name="Václavek, Ondřej" userId="4d30e18e-a2f2-4bfa-8c1e-d7e2cd91d984" providerId="ADAL" clId="{92435A1F-BFC4-4663-ACCE-EB35FA591B3E}" dt="2024-03-03T10:49:21.888" v="3326"/>
          <ac:spMkLst>
            <pc:docMk/>
            <pc:sldMk cId="242724955" sldId="343"/>
            <ac:spMk id="10" creationId="{3BF0B880-BE69-214B-AFAD-269791DC4436}"/>
          </ac:spMkLst>
        </pc:spChg>
        <pc:picChg chg="add del mod ord">
          <ac:chgData name="Václavek, Ondřej" userId="4d30e18e-a2f2-4bfa-8c1e-d7e2cd91d984" providerId="ADAL" clId="{92435A1F-BFC4-4663-ACCE-EB35FA591B3E}" dt="2024-03-03T10:41:34.971" v="3134" actId="478"/>
          <ac:picMkLst>
            <pc:docMk/>
            <pc:sldMk cId="242724955" sldId="343"/>
            <ac:picMk id="6" creationId="{9494FFAB-BD93-E96F-9618-191B427FCFCC}"/>
          </ac:picMkLst>
        </pc:picChg>
        <pc:picChg chg="add del mod">
          <ac:chgData name="Václavek, Ondřej" userId="4d30e18e-a2f2-4bfa-8c1e-d7e2cd91d984" providerId="ADAL" clId="{92435A1F-BFC4-4663-ACCE-EB35FA591B3E}" dt="2024-03-03T10:42:06.342" v="3137" actId="478"/>
          <ac:picMkLst>
            <pc:docMk/>
            <pc:sldMk cId="242724955" sldId="343"/>
            <ac:picMk id="13314" creationId="{F917658C-2EEE-26FF-F942-9C20DBAC3269}"/>
          </ac:picMkLst>
        </pc:picChg>
        <pc:picChg chg="add del mod">
          <ac:chgData name="Václavek, Ondřej" userId="4d30e18e-a2f2-4bfa-8c1e-d7e2cd91d984" providerId="ADAL" clId="{92435A1F-BFC4-4663-ACCE-EB35FA591B3E}" dt="2024-03-03T10:49:06.632" v="3325" actId="478"/>
          <ac:picMkLst>
            <pc:docMk/>
            <pc:sldMk cId="242724955" sldId="343"/>
            <ac:picMk id="13316" creationId="{4512C026-357E-863D-6308-68237F61F5FE}"/>
          </ac:picMkLst>
        </pc:picChg>
        <pc:picChg chg="add mod">
          <ac:chgData name="Václavek, Ondřej" userId="4d30e18e-a2f2-4bfa-8c1e-d7e2cd91d984" providerId="ADAL" clId="{92435A1F-BFC4-4663-ACCE-EB35FA591B3E}" dt="2024-03-03T10:49:21.888" v="3326"/>
          <ac:picMkLst>
            <pc:docMk/>
            <pc:sldMk cId="242724955" sldId="343"/>
            <ac:picMk id="13318" creationId="{B749AB04-4ADE-96AD-1CD7-56CB56EF63F9}"/>
          </ac:picMkLst>
        </pc:picChg>
      </pc:sldChg>
      <pc:sldChg chg="addSp delSp modSp new mod modClrScheme chgLayout">
        <pc:chgData name="Václavek, Ondřej" userId="4d30e18e-a2f2-4bfa-8c1e-d7e2cd91d984" providerId="ADAL" clId="{92435A1F-BFC4-4663-ACCE-EB35FA591B3E}" dt="2024-03-03T09:44:16.300" v="2643" actId="108"/>
        <pc:sldMkLst>
          <pc:docMk/>
          <pc:sldMk cId="454350400" sldId="344"/>
        </pc:sldMkLst>
        <pc:spChg chg="mod ord">
          <ac:chgData name="Václavek, Ondřej" userId="4d30e18e-a2f2-4bfa-8c1e-d7e2cd91d984" providerId="ADAL" clId="{92435A1F-BFC4-4663-ACCE-EB35FA591B3E}" dt="2024-03-03T09:39:35.553" v="2622" actId="20577"/>
          <ac:spMkLst>
            <pc:docMk/>
            <pc:sldMk cId="454350400" sldId="344"/>
            <ac:spMk id="2" creationId="{2D29B020-14F1-9CD0-210F-6BC84458C897}"/>
          </ac:spMkLst>
        </pc:spChg>
        <pc:spChg chg="add del mod">
          <ac:chgData name="Václavek, Ondřej" userId="4d30e18e-a2f2-4bfa-8c1e-d7e2cd91d984" providerId="ADAL" clId="{92435A1F-BFC4-4663-ACCE-EB35FA591B3E}" dt="2024-03-03T09:22:19.417" v="2120" actId="931"/>
          <ac:spMkLst>
            <pc:docMk/>
            <pc:sldMk cId="454350400" sldId="344"/>
            <ac:spMk id="3" creationId="{7A55E03F-EF87-C51D-CA8B-BCB7D6D462F4}"/>
          </ac:spMkLst>
        </pc:spChg>
        <pc:spChg chg="add">
          <ac:chgData name="Václavek, Ondřej" userId="4d30e18e-a2f2-4bfa-8c1e-d7e2cd91d984" providerId="ADAL" clId="{92435A1F-BFC4-4663-ACCE-EB35FA591B3E}" dt="2024-03-03T09:21:43.042" v="2114"/>
          <ac:spMkLst>
            <pc:docMk/>
            <pc:sldMk cId="454350400" sldId="344"/>
            <ac:spMk id="4" creationId="{35897DBC-4970-7610-FDB8-BD0ED2A76E15}"/>
          </ac:spMkLst>
        </pc:spChg>
        <pc:spChg chg="add mod">
          <ac:chgData name="Václavek, Ondřej" userId="4d30e18e-a2f2-4bfa-8c1e-d7e2cd91d984" providerId="ADAL" clId="{92435A1F-BFC4-4663-ACCE-EB35FA591B3E}" dt="2024-03-03T09:21:50.340" v="2119"/>
          <ac:spMkLst>
            <pc:docMk/>
            <pc:sldMk cId="454350400" sldId="344"/>
            <ac:spMk id="5" creationId="{8A51D981-18AB-89AC-A136-6EE04C6D1223}"/>
          </ac:spMkLst>
        </pc:spChg>
        <pc:spChg chg="add del mod ord">
          <ac:chgData name="Václavek, Ondřej" userId="4d30e18e-a2f2-4bfa-8c1e-d7e2cd91d984" providerId="ADAL" clId="{92435A1F-BFC4-4663-ACCE-EB35FA591B3E}" dt="2024-03-03T09:23:02.650" v="2175" actId="700"/>
          <ac:spMkLst>
            <pc:docMk/>
            <pc:sldMk cId="454350400" sldId="344"/>
            <ac:spMk id="8" creationId="{2994FE9B-8EED-2242-E8A8-C5EE36E8EA03}"/>
          </ac:spMkLst>
        </pc:spChg>
        <pc:spChg chg="add del mod ord">
          <ac:chgData name="Václavek, Ondřej" userId="4d30e18e-a2f2-4bfa-8c1e-d7e2cd91d984" providerId="ADAL" clId="{92435A1F-BFC4-4663-ACCE-EB35FA591B3E}" dt="2024-03-03T09:23:02.650" v="2175" actId="700"/>
          <ac:spMkLst>
            <pc:docMk/>
            <pc:sldMk cId="454350400" sldId="344"/>
            <ac:spMk id="9" creationId="{4162EAC3-0452-CDDE-DCC4-D93D98322696}"/>
          </ac:spMkLst>
        </pc:spChg>
        <pc:spChg chg="add del mod ord">
          <ac:chgData name="Václavek, Ondřej" userId="4d30e18e-a2f2-4bfa-8c1e-d7e2cd91d984" providerId="ADAL" clId="{92435A1F-BFC4-4663-ACCE-EB35FA591B3E}" dt="2024-03-03T09:23:02.650" v="2175" actId="700"/>
          <ac:spMkLst>
            <pc:docMk/>
            <pc:sldMk cId="454350400" sldId="344"/>
            <ac:spMk id="10" creationId="{34036A17-1D03-E496-635A-962C1A26E6AA}"/>
          </ac:spMkLst>
        </pc:spChg>
        <pc:spChg chg="add del mod ord">
          <ac:chgData name="Václavek, Ondřej" userId="4d30e18e-a2f2-4bfa-8c1e-d7e2cd91d984" providerId="ADAL" clId="{92435A1F-BFC4-4663-ACCE-EB35FA591B3E}" dt="2024-03-03T09:23:10.452" v="2177" actId="931"/>
          <ac:spMkLst>
            <pc:docMk/>
            <pc:sldMk cId="454350400" sldId="344"/>
            <ac:spMk id="11" creationId="{14A84D92-5FBD-93E4-3202-32870C86DD4B}"/>
          </ac:spMkLst>
        </pc:spChg>
        <pc:spChg chg="add mod">
          <ac:chgData name="Václavek, Ondřej" userId="4d30e18e-a2f2-4bfa-8c1e-d7e2cd91d984" providerId="ADAL" clId="{92435A1F-BFC4-4663-ACCE-EB35FA591B3E}" dt="2024-03-03T09:44:16.300" v="2643" actId="108"/>
          <ac:spMkLst>
            <pc:docMk/>
            <pc:sldMk cId="454350400" sldId="344"/>
            <ac:spMk id="13" creationId="{E53369AE-B36C-5422-B798-8D536D15F8A1}"/>
          </ac:spMkLst>
        </pc:spChg>
        <pc:picChg chg="add del mod ord">
          <ac:chgData name="Václavek, Ondřej" userId="4d30e18e-a2f2-4bfa-8c1e-d7e2cd91d984" providerId="ADAL" clId="{92435A1F-BFC4-4663-ACCE-EB35FA591B3E}" dt="2024-03-03T09:23:07.617" v="2176" actId="478"/>
          <ac:picMkLst>
            <pc:docMk/>
            <pc:sldMk cId="454350400" sldId="344"/>
            <ac:picMk id="7" creationId="{BA130341-F0ED-2FC1-589C-6F41E2B75A45}"/>
          </ac:picMkLst>
        </pc:picChg>
        <pc:picChg chg="add mod">
          <ac:chgData name="Václavek, Ondřej" userId="4d30e18e-a2f2-4bfa-8c1e-d7e2cd91d984" providerId="ADAL" clId="{92435A1F-BFC4-4663-ACCE-EB35FA591B3E}" dt="2024-03-03T09:23:10.452" v="2177" actId="931"/>
          <ac:picMkLst>
            <pc:docMk/>
            <pc:sldMk cId="454350400" sldId="344"/>
            <ac:picMk id="15" creationId="{F7321A16-0E05-9C69-BC2B-52D25795D2C1}"/>
          </ac:picMkLst>
        </pc:picChg>
      </pc:sldChg>
      <pc:sldChg chg="addSp delSp modSp new mod modClrScheme chgLayout">
        <pc:chgData name="Václavek, Ondřej" userId="4d30e18e-a2f2-4bfa-8c1e-d7e2cd91d984" providerId="ADAL" clId="{92435A1F-BFC4-4663-ACCE-EB35FA591B3E}" dt="2024-03-03T10:04:58.856" v="2648" actId="931"/>
        <pc:sldMkLst>
          <pc:docMk/>
          <pc:sldMk cId="2543888480" sldId="345"/>
        </pc:sldMkLst>
        <pc:spChg chg="mod ord">
          <ac:chgData name="Václavek, Ondřej" userId="4d30e18e-a2f2-4bfa-8c1e-d7e2cd91d984" providerId="ADAL" clId="{92435A1F-BFC4-4663-ACCE-EB35FA591B3E}" dt="2024-03-03T10:04:55.411" v="2645" actId="700"/>
          <ac:spMkLst>
            <pc:docMk/>
            <pc:sldMk cId="2543888480" sldId="345"/>
            <ac:spMk id="2" creationId="{76E90643-01AC-5C51-D0B9-586A5F188761}"/>
          </ac:spMkLst>
        </pc:spChg>
        <pc:spChg chg="mod ord">
          <ac:chgData name="Václavek, Ondřej" userId="4d30e18e-a2f2-4bfa-8c1e-d7e2cd91d984" providerId="ADAL" clId="{92435A1F-BFC4-4663-ACCE-EB35FA591B3E}" dt="2024-03-03T10:04:55.429" v="2647" actId="27636"/>
          <ac:spMkLst>
            <pc:docMk/>
            <pc:sldMk cId="2543888480" sldId="345"/>
            <ac:spMk id="3" creationId="{C6172DA0-0C61-A043-8259-2BE80B96F935}"/>
          </ac:spMkLst>
        </pc:spChg>
        <pc:spChg chg="del mod">
          <ac:chgData name="Václavek, Ondřej" userId="4d30e18e-a2f2-4bfa-8c1e-d7e2cd91d984" providerId="ADAL" clId="{92435A1F-BFC4-4663-ACCE-EB35FA591B3E}" dt="2024-03-03T09:39:04.554" v="2577" actId="700"/>
          <ac:spMkLst>
            <pc:docMk/>
            <pc:sldMk cId="2543888480" sldId="345"/>
            <ac:spMk id="4" creationId="{08548DC9-A452-1DC0-08A7-6E2B5712BF2D}"/>
          </ac:spMkLst>
        </pc:spChg>
        <pc:spChg chg="add del mod ord">
          <ac:chgData name="Václavek, Ondřej" userId="4d30e18e-a2f2-4bfa-8c1e-d7e2cd91d984" providerId="ADAL" clId="{92435A1F-BFC4-4663-ACCE-EB35FA591B3E}" dt="2024-03-03T10:04:58.856" v="2648" actId="931"/>
          <ac:spMkLst>
            <pc:docMk/>
            <pc:sldMk cId="2543888480" sldId="345"/>
            <ac:spMk id="5" creationId="{F94C3D7D-7B4B-8F04-18B6-B7FC64384C51}"/>
          </ac:spMkLst>
        </pc:spChg>
        <pc:picChg chg="add mod">
          <ac:chgData name="Václavek, Ondřej" userId="4d30e18e-a2f2-4bfa-8c1e-d7e2cd91d984" providerId="ADAL" clId="{92435A1F-BFC4-4663-ACCE-EB35FA591B3E}" dt="2024-03-03T10:04:58.856" v="2648" actId="931"/>
          <ac:picMkLst>
            <pc:docMk/>
            <pc:sldMk cId="2543888480" sldId="345"/>
            <ac:picMk id="7" creationId="{0F1DDE7D-CE03-04AA-E87E-5FCDE482F327}"/>
          </ac:picMkLst>
        </pc:picChg>
      </pc:sldChg>
      <pc:sldChg chg="modSp add mod">
        <pc:chgData name="Václavek, Ondřej" userId="4d30e18e-a2f2-4bfa-8c1e-d7e2cd91d984" providerId="ADAL" clId="{92435A1F-BFC4-4663-ACCE-EB35FA591B3E}" dt="2024-03-03T10:49:35.086" v="3328" actId="20577"/>
        <pc:sldMkLst>
          <pc:docMk/>
          <pc:sldMk cId="4198162462" sldId="346"/>
        </pc:sldMkLst>
        <pc:spChg chg="mod">
          <ac:chgData name="Václavek, Ondřej" userId="4d30e18e-a2f2-4bfa-8c1e-d7e2cd91d984" providerId="ADAL" clId="{92435A1F-BFC4-4663-ACCE-EB35FA591B3E}" dt="2024-03-03T10:42:38.878" v="3181" actId="20577"/>
          <ac:spMkLst>
            <pc:docMk/>
            <pc:sldMk cId="4198162462" sldId="346"/>
            <ac:spMk id="2" creationId="{417750DE-7B46-9B4F-286C-9425D5EFD1EF}"/>
          </ac:spMkLst>
        </pc:spChg>
        <pc:spChg chg="mod">
          <ac:chgData name="Václavek, Ondřej" userId="4d30e18e-a2f2-4bfa-8c1e-d7e2cd91d984" providerId="ADAL" clId="{92435A1F-BFC4-4663-ACCE-EB35FA591B3E}" dt="2024-03-03T10:49:35.086" v="3328" actId="20577"/>
          <ac:spMkLst>
            <pc:docMk/>
            <pc:sldMk cId="4198162462" sldId="346"/>
            <ac:spMk id="3" creationId="{DC901F83-56DB-BFD1-FA1B-2F47418BD7AD}"/>
          </ac:spMkLst>
        </pc:spChg>
      </pc:sldChg>
      <pc:sldChg chg="modSp new mod modNotesTx">
        <pc:chgData name="Václavek, Ondřej" userId="4d30e18e-a2f2-4bfa-8c1e-d7e2cd91d984" providerId="ADAL" clId="{92435A1F-BFC4-4663-ACCE-EB35FA591B3E}" dt="2024-03-04T09:36:10.326" v="4189" actId="27636"/>
        <pc:sldMkLst>
          <pc:docMk/>
          <pc:sldMk cId="3907909709" sldId="347"/>
        </pc:sldMkLst>
        <pc:spChg chg="mod">
          <ac:chgData name="Václavek, Ondřej" userId="4d30e18e-a2f2-4bfa-8c1e-d7e2cd91d984" providerId="ADAL" clId="{92435A1F-BFC4-4663-ACCE-EB35FA591B3E}" dt="2024-03-03T10:52:38.268" v="3489" actId="20577"/>
          <ac:spMkLst>
            <pc:docMk/>
            <pc:sldMk cId="3907909709" sldId="347"/>
            <ac:spMk id="2" creationId="{A7AF0FD1-7EC2-D864-FF33-D173B3442BAA}"/>
          </ac:spMkLst>
        </pc:spChg>
        <pc:spChg chg="mod">
          <ac:chgData name="Václavek, Ondřej" userId="4d30e18e-a2f2-4bfa-8c1e-d7e2cd91d984" providerId="ADAL" clId="{92435A1F-BFC4-4663-ACCE-EB35FA591B3E}" dt="2024-03-04T09:36:10.326" v="4189" actId="27636"/>
          <ac:spMkLst>
            <pc:docMk/>
            <pc:sldMk cId="3907909709" sldId="347"/>
            <ac:spMk id="3" creationId="{8E29D195-5985-99B5-03E0-66F41245C82F}"/>
          </ac:spMkLst>
        </pc:spChg>
      </pc:sldChg>
    </pc:docChg>
  </pc:docChgLst>
  <pc:docChgLst>
    <pc:chgData name="Václavek, Ondřej" userId="4d30e18e-a2f2-4bfa-8c1e-d7e2cd91d984" providerId="ADAL" clId="{4C35F176-0A9A-489A-948C-FF76A0BB6937}"/>
    <pc:docChg chg="undo custSel addSld delSld modSld sldOrd">
      <pc:chgData name="Václavek, Ondřej" userId="4d30e18e-a2f2-4bfa-8c1e-d7e2cd91d984" providerId="ADAL" clId="{4C35F176-0A9A-489A-948C-FF76A0BB6937}" dt="2023-05-12T07:41:21.232" v="1841" actId="20577"/>
      <pc:docMkLst>
        <pc:docMk/>
      </pc:docMkLst>
      <pc:sldChg chg="setBg">
        <pc:chgData name="Václavek, Ondřej" userId="4d30e18e-a2f2-4bfa-8c1e-d7e2cd91d984" providerId="ADAL" clId="{4C35F176-0A9A-489A-948C-FF76A0BB6937}" dt="2023-05-11T15:11:34.932" v="468"/>
        <pc:sldMkLst>
          <pc:docMk/>
          <pc:sldMk cId="0" sldId="256"/>
        </pc:sldMkLst>
      </pc:sldChg>
      <pc:sldChg chg="modSp mod">
        <pc:chgData name="Václavek, Ondřej" userId="4d30e18e-a2f2-4bfa-8c1e-d7e2cd91d984" providerId="ADAL" clId="{4C35F176-0A9A-489A-948C-FF76A0BB6937}" dt="2023-05-10T21:55:12.969" v="236" actId="20577"/>
        <pc:sldMkLst>
          <pc:docMk/>
          <pc:sldMk cId="3748703915" sldId="304"/>
        </pc:sldMkLst>
        <pc:spChg chg="mod">
          <ac:chgData name="Václavek, Ondřej" userId="4d30e18e-a2f2-4bfa-8c1e-d7e2cd91d984" providerId="ADAL" clId="{4C35F176-0A9A-489A-948C-FF76A0BB6937}" dt="2023-05-10T21:55:12.969" v="236" actId="20577"/>
          <ac:spMkLst>
            <pc:docMk/>
            <pc:sldMk cId="3748703915" sldId="304"/>
            <ac:spMk id="4" creationId="{00000000-0000-0000-0000-000000000000}"/>
          </ac:spMkLst>
        </pc:spChg>
      </pc:sldChg>
      <pc:sldChg chg="modSp mod modNotesTx">
        <pc:chgData name="Václavek, Ondřej" userId="4d30e18e-a2f2-4bfa-8c1e-d7e2cd91d984" providerId="ADAL" clId="{4C35F176-0A9A-489A-948C-FF76A0BB6937}" dt="2023-05-12T07:32:28.601" v="1762" actId="20577"/>
        <pc:sldMkLst>
          <pc:docMk/>
          <pc:sldMk cId="2960010662" sldId="318"/>
        </pc:sldMkLst>
        <pc:spChg chg="mod">
          <ac:chgData name="Václavek, Ondřej" userId="4d30e18e-a2f2-4bfa-8c1e-d7e2cd91d984" providerId="ADAL" clId="{4C35F176-0A9A-489A-948C-FF76A0BB6937}" dt="2023-05-12T07:28:36.921" v="1702" actId="20577"/>
          <ac:spMkLst>
            <pc:docMk/>
            <pc:sldMk cId="2960010662" sldId="318"/>
            <ac:spMk id="3" creationId="{00000000-0000-0000-0000-000000000000}"/>
          </ac:spMkLst>
        </pc:spChg>
      </pc:sldChg>
      <pc:sldChg chg="modSp mod modNotesTx">
        <pc:chgData name="Václavek, Ondřej" userId="4d30e18e-a2f2-4bfa-8c1e-d7e2cd91d984" providerId="ADAL" clId="{4C35F176-0A9A-489A-948C-FF76A0BB6937}" dt="2023-05-12T07:35:01.917" v="1763" actId="1076"/>
        <pc:sldMkLst>
          <pc:docMk/>
          <pc:sldMk cId="2186680423" sldId="319"/>
        </pc:sldMkLst>
        <pc:spChg chg="mod">
          <ac:chgData name="Václavek, Ondřej" userId="4d30e18e-a2f2-4bfa-8c1e-d7e2cd91d984" providerId="ADAL" clId="{4C35F176-0A9A-489A-948C-FF76A0BB6937}" dt="2023-05-11T15:54:30.871" v="864" actId="20577"/>
          <ac:spMkLst>
            <pc:docMk/>
            <pc:sldMk cId="2186680423" sldId="319"/>
            <ac:spMk id="3" creationId="{22717F81-4D19-D017-6B32-41E02A11E368}"/>
          </ac:spMkLst>
        </pc:spChg>
        <pc:picChg chg="mod">
          <ac:chgData name="Václavek, Ondřej" userId="4d30e18e-a2f2-4bfa-8c1e-d7e2cd91d984" providerId="ADAL" clId="{4C35F176-0A9A-489A-948C-FF76A0BB6937}" dt="2023-05-12T07:35:01.917" v="1763" actId="1076"/>
          <ac:picMkLst>
            <pc:docMk/>
            <pc:sldMk cId="2186680423" sldId="319"/>
            <ac:picMk id="8" creationId="{1EBE9493-C8A4-D0CA-0B9F-D42A45746146}"/>
          </ac:picMkLst>
        </pc:picChg>
        <pc:picChg chg="mod">
          <ac:chgData name="Václavek, Ondřej" userId="4d30e18e-a2f2-4bfa-8c1e-d7e2cd91d984" providerId="ADAL" clId="{4C35F176-0A9A-489A-948C-FF76A0BB6937}" dt="2023-05-10T21:24:49.357" v="162" actId="1076"/>
          <ac:picMkLst>
            <pc:docMk/>
            <pc:sldMk cId="2186680423" sldId="319"/>
            <ac:picMk id="10" creationId="{10337893-82B3-85C6-BFA8-187D930C5640}"/>
          </ac:picMkLst>
        </pc:picChg>
      </pc:sldChg>
      <pc:sldChg chg="modSp mod">
        <pc:chgData name="Václavek, Ondřej" userId="4d30e18e-a2f2-4bfa-8c1e-d7e2cd91d984" providerId="ADAL" clId="{4C35F176-0A9A-489A-948C-FF76A0BB6937}" dt="2023-05-11T16:01:13.871" v="1258" actId="790"/>
        <pc:sldMkLst>
          <pc:docMk/>
          <pc:sldMk cId="819564613" sldId="320"/>
        </pc:sldMkLst>
        <pc:spChg chg="mod">
          <ac:chgData name="Václavek, Ondřej" userId="4d30e18e-a2f2-4bfa-8c1e-d7e2cd91d984" providerId="ADAL" clId="{4C35F176-0A9A-489A-948C-FF76A0BB6937}" dt="2023-05-11T16:01:13.871" v="1258" actId="790"/>
          <ac:spMkLst>
            <pc:docMk/>
            <pc:sldMk cId="819564613" sldId="320"/>
            <ac:spMk id="3" creationId="{840F85E9-F4D8-E6AF-6250-4D447983760D}"/>
          </ac:spMkLst>
        </pc:spChg>
      </pc:sldChg>
      <pc:sldChg chg="mod modShow">
        <pc:chgData name="Václavek, Ondřej" userId="4d30e18e-a2f2-4bfa-8c1e-d7e2cd91d984" providerId="ADAL" clId="{4C35F176-0A9A-489A-948C-FF76A0BB6937}" dt="2023-05-10T21:54:48.515" v="217" actId="729"/>
        <pc:sldMkLst>
          <pc:docMk/>
          <pc:sldMk cId="4165086478" sldId="321"/>
        </pc:sldMkLst>
      </pc:sldChg>
      <pc:sldChg chg="addSp delSp modSp mod modNotesTx">
        <pc:chgData name="Václavek, Ondřej" userId="4d30e18e-a2f2-4bfa-8c1e-d7e2cd91d984" providerId="ADAL" clId="{4C35F176-0A9A-489A-948C-FF76A0BB6937}" dt="2023-05-12T07:39:44.157" v="1765" actId="790"/>
        <pc:sldMkLst>
          <pc:docMk/>
          <pc:sldMk cId="1726400276" sldId="322"/>
        </pc:sldMkLst>
        <pc:spChg chg="mod">
          <ac:chgData name="Václavek, Ondřej" userId="4d30e18e-a2f2-4bfa-8c1e-d7e2cd91d984" providerId="ADAL" clId="{4C35F176-0A9A-489A-948C-FF76A0BB6937}" dt="2023-05-12T07:39:44.157" v="1765" actId="790"/>
          <ac:spMkLst>
            <pc:docMk/>
            <pc:sldMk cId="1726400276" sldId="322"/>
            <ac:spMk id="3" creationId="{8E3768DE-4CC8-87CE-16BD-DF5465CD7948}"/>
          </ac:spMkLst>
        </pc:spChg>
        <pc:picChg chg="del">
          <ac:chgData name="Václavek, Ondřej" userId="4d30e18e-a2f2-4bfa-8c1e-d7e2cd91d984" providerId="ADAL" clId="{4C35F176-0A9A-489A-948C-FF76A0BB6937}" dt="2023-05-11T16:10:13.276" v="1501" actId="478"/>
          <ac:picMkLst>
            <pc:docMk/>
            <pc:sldMk cId="1726400276" sldId="322"/>
            <ac:picMk id="5" creationId="{3BA28663-A96A-87A3-377C-E435415A38DD}"/>
          </ac:picMkLst>
        </pc:picChg>
        <pc:picChg chg="add mod">
          <ac:chgData name="Václavek, Ondřej" userId="4d30e18e-a2f2-4bfa-8c1e-d7e2cd91d984" providerId="ADAL" clId="{4C35F176-0A9A-489A-948C-FF76A0BB6937}" dt="2023-05-11T16:10:16.771" v="1503" actId="1076"/>
          <ac:picMkLst>
            <pc:docMk/>
            <pc:sldMk cId="1726400276" sldId="322"/>
            <ac:picMk id="7" creationId="{4EEB1607-3BEF-109A-2853-F52F3357AA3D}"/>
          </ac:picMkLst>
        </pc:picChg>
      </pc:sldChg>
      <pc:sldChg chg="addSp delSp modSp mod">
        <pc:chgData name="Václavek, Ondřej" userId="4d30e18e-a2f2-4bfa-8c1e-d7e2cd91d984" providerId="ADAL" clId="{4C35F176-0A9A-489A-948C-FF76A0BB6937}" dt="2023-05-12T07:39:31.418" v="1764" actId="790"/>
        <pc:sldMkLst>
          <pc:docMk/>
          <pc:sldMk cId="3976101168" sldId="323"/>
        </pc:sldMkLst>
        <pc:spChg chg="mod">
          <ac:chgData name="Václavek, Ondřej" userId="4d30e18e-a2f2-4bfa-8c1e-d7e2cd91d984" providerId="ADAL" clId="{4C35F176-0A9A-489A-948C-FF76A0BB6937}" dt="2023-05-12T07:39:31.418" v="1764" actId="790"/>
          <ac:spMkLst>
            <pc:docMk/>
            <pc:sldMk cId="3976101168" sldId="323"/>
            <ac:spMk id="7" creationId="{774F86C5-84CE-A275-1AA4-DA7BE781239A}"/>
          </ac:spMkLst>
        </pc:spChg>
        <pc:picChg chg="del mod">
          <ac:chgData name="Václavek, Ondřej" userId="4d30e18e-a2f2-4bfa-8c1e-d7e2cd91d984" providerId="ADAL" clId="{4C35F176-0A9A-489A-948C-FF76A0BB6937}" dt="2023-05-11T16:04:40.152" v="1448" actId="478"/>
          <ac:picMkLst>
            <pc:docMk/>
            <pc:sldMk cId="3976101168" sldId="323"/>
            <ac:picMk id="9" creationId="{501F1701-D2B0-FC5D-84BE-3604D3F5D500}"/>
          </ac:picMkLst>
        </pc:picChg>
        <pc:picChg chg="add del mod">
          <ac:chgData name="Václavek, Ondřej" userId="4d30e18e-a2f2-4bfa-8c1e-d7e2cd91d984" providerId="ADAL" clId="{4C35F176-0A9A-489A-948C-FF76A0BB6937}" dt="2023-05-11T16:05:02.818" v="1452" actId="478"/>
          <ac:picMkLst>
            <pc:docMk/>
            <pc:sldMk cId="3976101168" sldId="323"/>
            <ac:picMk id="11" creationId="{09F4397E-0F6E-D3DC-9992-98FC4C3287BC}"/>
          </ac:picMkLst>
        </pc:picChg>
        <pc:picChg chg="add mod">
          <ac:chgData name="Václavek, Ondřej" userId="4d30e18e-a2f2-4bfa-8c1e-d7e2cd91d984" providerId="ADAL" clId="{4C35F176-0A9A-489A-948C-FF76A0BB6937}" dt="2023-05-11T16:06:11.555" v="1498" actId="1076"/>
          <ac:picMkLst>
            <pc:docMk/>
            <pc:sldMk cId="3976101168" sldId="323"/>
            <ac:picMk id="13" creationId="{2213611D-8AC5-8519-2641-2D71E43C9761}"/>
          </ac:picMkLst>
        </pc:picChg>
        <pc:picChg chg="add mod">
          <ac:chgData name="Václavek, Ondřej" userId="4d30e18e-a2f2-4bfa-8c1e-d7e2cd91d984" providerId="ADAL" clId="{4C35F176-0A9A-489A-948C-FF76A0BB6937}" dt="2023-05-11T16:06:18.548" v="1500" actId="1076"/>
          <ac:picMkLst>
            <pc:docMk/>
            <pc:sldMk cId="3976101168" sldId="323"/>
            <ac:picMk id="15" creationId="{7ADC14CA-BBAE-CBDB-B96F-323E2E88CAB1}"/>
          </ac:picMkLst>
        </pc:picChg>
      </pc:sldChg>
      <pc:sldChg chg="addSp delSp modSp mod modAnim">
        <pc:chgData name="Václavek, Ondřej" userId="4d30e18e-a2f2-4bfa-8c1e-d7e2cd91d984" providerId="ADAL" clId="{4C35F176-0A9A-489A-948C-FF76A0BB6937}" dt="2023-05-11T16:25:30.522" v="1690" actId="21"/>
        <pc:sldMkLst>
          <pc:docMk/>
          <pc:sldMk cId="3308049354" sldId="324"/>
        </pc:sldMkLst>
        <pc:spChg chg="mod">
          <ac:chgData name="Václavek, Ondřej" userId="4d30e18e-a2f2-4bfa-8c1e-d7e2cd91d984" providerId="ADAL" clId="{4C35F176-0A9A-489A-948C-FF76A0BB6937}" dt="2023-05-11T16:20:27.664" v="1655" actId="6549"/>
          <ac:spMkLst>
            <pc:docMk/>
            <pc:sldMk cId="3308049354" sldId="324"/>
            <ac:spMk id="3" creationId="{3ADA7177-A486-FA53-6EC9-201FF0E960B8}"/>
          </ac:spMkLst>
        </pc:spChg>
        <pc:picChg chg="del">
          <ac:chgData name="Václavek, Ondřej" userId="4d30e18e-a2f2-4bfa-8c1e-d7e2cd91d984" providerId="ADAL" clId="{4C35F176-0A9A-489A-948C-FF76A0BB6937}" dt="2023-05-11T16:23:57.438" v="1659" actId="478"/>
          <ac:picMkLst>
            <pc:docMk/>
            <pc:sldMk cId="3308049354" sldId="324"/>
            <ac:picMk id="5" creationId="{8DBD3775-9169-9C19-4760-1969BBEFDB80}"/>
          </ac:picMkLst>
        </pc:picChg>
        <pc:picChg chg="del">
          <ac:chgData name="Václavek, Ondřej" userId="4d30e18e-a2f2-4bfa-8c1e-d7e2cd91d984" providerId="ADAL" clId="{4C35F176-0A9A-489A-948C-FF76A0BB6937}" dt="2023-05-11T16:20:19.568" v="1645" actId="478"/>
          <ac:picMkLst>
            <pc:docMk/>
            <pc:sldMk cId="3308049354" sldId="324"/>
            <ac:picMk id="7" creationId="{0C3B3B01-43A1-9F39-4262-9F265416EF4F}"/>
          </ac:picMkLst>
        </pc:picChg>
        <pc:picChg chg="add mod">
          <ac:chgData name="Václavek, Ondřej" userId="4d30e18e-a2f2-4bfa-8c1e-d7e2cd91d984" providerId="ADAL" clId="{4C35F176-0A9A-489A-948C-FF76A0BB6937}" dt="2023-05-11T16:20:30.678" v="1656" actId="1076"/>
          <ac:picMkLst>
            <pc:docMk/>
            <pc:sldMk cId="3308049354" sldId="324"/>
            <ac:picMk id="9" creationId="{72A2709D-4E90-21F7-D855-896D2C8AD1C9}"/>
          </ac:picMkLst>
        </pc:picChg>
        <pc:picChg chg="add del mod">
          <ac:chgData name="Václavek, Ondřej" userId="4d30e18e-a2f2-4bfa-8c1e-d7e2cd91d984" providerId="ADAL" clId="{4C35F176-0A9A-489A-948C-FF76A0BB6937}" dt="2023-05-11T16:25:30.522" v="1690" actId="21"/>
          <ac:picMkLst>
            <pc:docMk/>
            <pc:sldMk cId="3308049354" sldId="324"/>
            <ac:picMk id="11" creationId="{C110DB2C-1F5A-53DD-14E0-8CDDF2C1BF6D}"/>
          </ac:picMkLst>
        </pc:picChg>
        <pc:picChg chg="add del mod">
          <ac:chgData name="Václavek, Ondřej" userId="4d30e18e-a2f2-4bfa-8c1e-d7e2cd91d984" providerId="ADAL" clId="{4C35F176-0A9A-489A-948C-FF76A0BB6937}" dt="2023-05-11T16:25:23.665" v="1687" actId="21"/>
          <ac:picMkLst>
            <pc:docMk/>
            <pc:sldMk cId="3308049354" sldId="324"/>
            <ac:picMk id="13" creationId="{BD77D670-3C26-5D07-2234-5DA9F8E6F393}"/>
          </ac:picMkLst>
        </pc:picChg>
      </pc:sldChg>
      <pc:sldChg chg="addSp delSp modSp new mod">
        <pc:chgData name="Václavek, Ondřej" userId="4d30e18e-a2f2-4bfa-8c1e-d7e2cd91d984" providerId="ADAL" clId="{4C35F176-0A9A-489A-948C-FF76A0BB6937}" dt="2023-05-12T07:41:21.232" v="1841" actId="20577"/>
        <pc:sldMkLst>
          <pc:docMk/>
          <pc:sldMk cId="3660283775" sldId="325"/>
        </pc:sldMkLst>
        <pc:spChg chg="mod">
          <ac:chgData name="Václavek, Ondřej" userId="4d30e18e-a2f2-4bfa-8c1e-d7e2cd91d984" providerId="ADAL" clId="{4C35F176-0A9A-489A-948C-FF76A0BB6937}" dt="2023-05-10T21:31:26.267" v="167" actId="20577"/>
          <ac:spMkLst>
            <pc:docMk/>
            <pc:sldMk cId="3660283775" sldId="325"/>
            <ac:spMk id="2" creationId="{D8A9E33E-A288-A303-52A6-93204A442371}"/>
          </ac:spMkLst>
        </pc:spChg>
        <pc:spChg chg="mod">
          <ac:chgData name="Václavek, Ondřej" userId="4d30e18e-a2f2-4bfa-8c1e-d7e2cd91d984" providerId="ADAL" clId="{4C35F176-0A9A-489A-948C-FF76A0BB6937}" dt="2023-05-12T07:41:21.232" v="1841" actId="20577"/>
          <ac:spMkLst>
            <pc:docMk/>
            <pc:sldMk cId="3660283775" sldId="325"/>
            <ac:spMk id="3" creationId="{D38A936A-4B6D-5DF7-D6D1-2319AC879BFD}"/>
          </ac:spMkLst>
        </pc:spChg>
        <pc:spChg chg="add mod">
          <ac:chgData name="Václavek, Ondřej" userId="4d30e18e-a2f2-4bfa-8c1e-d7e2cd91d984" providerId="ADAL" clId="{4C35F176-0A9A-489A-948C-FF76A0BB6937}" dt="2023-05-12T07:41:03.488" v="1798" actId="5793"/>
          <ac:spMkLst>
            <pc:docMk/>
            <pc:sldMk cId="3660283775" sldId="325"/>
            <ac:spMk id="4" creationId="{10E0C051-2359-6E64-8D05-CA6D68D66273}"/>
          </ac:spMkLst>
        </pc:spChg>
        <pc:picChg chg="add mod">
          <ac:chgData name="Václavek, Ondřej" userId="4d30e18e-a2f2-4bfa-8c1e-d7e2cd91d984" providerId="ADAL" clId="{4C35F176-0A9A-489A-948C-FF76A0BB6937}" dt="2023-05-12T07:40:57.089" v="1766" actId="1076"/>
          <ac:picMkLst>
            <pc:docMk/>
            <pc:sldMk cId="3660283775" sldId="325"/>
            <ac:picMk id="5" creationId="{37F2ABC0-8600-5439-DA85-836D727FEA83}"/>
          </ac:picMkLst>
        </pc:picChg>
        <pc:picChg chg="add del mod">
          <ac:chgData name="Václavek, Ondřej" userId="4d30e18e-a2f2-4bfa-8c1e-d7e2cd91d984" providerId="ADAL" clId="{4C35F176-0A9A-489A-948C-FF76A0BB6937}" dt="2023-05-10T21:43:06.356" v="204"/>
          <ac:picMkLst>
            <pc:docMk/>
            <pc:sldMk cId="3660283775" sldId="325"/>
            <ac:picMk id="2050" creationId="{21BAD161-4958-92E5-2C70-7DE5A5D99F71}"/>
          </ac:picMkLst>
        </pc:picChg>
      </pc:sldChg>
      <pc:sldChg chg="modSp new del mod">
        <pc:chgData name="Václavek, Ondřej" userId="4d30e18e-a2f2-4bfa-8c1e-d7e2cd91d984" providerId="ADAL" clId="{4C35F176-0A9A-489A-948C-FF76A0BB6937}" dt="2023-05-10T21:54:30.408" v="215" actId="47"/>
        <pc:sldMkLst>
          <pc:docMk/>
          <pc:sldMk cId="1161913228" sldId="326"/>
        </pc:sldMkLst>
        <pc:spChg chg="mod">
          <ac:chgData name="Václavek, Ondřej" userId="4d30e18e-a2f2-4bfa-8c1e-d7e2cd91d984" providerId="ADAL" clId="{4C35F176-0A9A-489A-948C-FF76A0BB6937}" dt="2023-05-10T21:54:24.370" v="214" actId="20577"/>
          <ac:spMkLst>
            <pc:docMk/>
            <pc:sldMk cId="1161913228" sldId="326"/>
            <ac:spMk id="2" creationId="{DDACD39E-ED48-7DDA-6532-DD8D63DF54E9}"/>
          </ac:spMkLst>
        </pc:spChg>
      </pc:sldChg>
      <pc:sldChg chg="modSp add mod ord">
        <pc:chgData name="Václavek, Ondřej" userId="4d30e18e-a2f2-4bfa-8c1e-d7e2cd91d984" providerId="ADAL" clId="{4C35F176-0A9A-489A-948C-FF76A0BB6937}" dt="2023-05-10T21:54:58.066" v="229" actId="20577"/>
        <pc:sldMkLst>
          <pc:docMk/>
          <pc:sldMk cId="3507163659" sldId="326"/>
        </pc:sldMkLst>
        <pc:spChg chg="mod">
          <ac:chgData name="Václavek, Ondřej" userId="4d30e18e-a2f2-4bfa-8c1e-d7e2cd91d984" providerId="ADAL" clId="{4C35F176-0A9A-489A-948C-FF76A0BB6937}" dt="2023-05-10T21:54:58.066" v="229" actId="20577"/>
          <ac:spMkLst>
            <pc:docMk/>
            <pc:sldMk cId="3507163659" sldId="326"/>
            <ac:spMk id="4" creationId="{00000000-0000-0000-0000-000000000000}"/>
          </ac:spMkLst>
        </pc:spChg>
      </pc:sldChg>
      <pc:sldChg chg="add del">
        <pc:chgData name="Václavek, Ondřej" userId="4d30e18e-a2f2-4bfa-8c1e-d7e2cd91d984" providerId="ADAL" clId="{4C35F176-0A9A-489A-948C-FF76A0BB6937}" dt="2023-05-10T21:55:25.206" v="237" actId="47"/>
        <pc:sldMkLst>
          <pc:docMk/>
          <pc:sldMk cId="329186211" sldId="327"/>
        </pc:sldMkLst>
      </pc:sldChg>
      <pc:sldChg chg="modSp add del mod">
        <pc:chgData name="Václavek, Ondřej" userId="4d30e18e-a2f2-4bfa-8c1e-d7e2cd91d984" providerId="ADAL" clId="{4C35F176-0A9A-489A-948C-FF76A0BB6937}" dt="2023-05-11T15:07:37.674" v="359" actId="47"/>
        <pc:sldMkLst>
          <pc:docMk/>
          <pc:sldMk cId="2772969892" sldId="327"/>
        </pc:sldMkLst>
        <pc:spChg chg="mod">
          <ac:chgData name="Václavek, Ondřej" userId="4d30e18e-a2f2-4bfa-8c1e-d7e2cd91d984" providerId="ADAL" clId="{4C35F176-0A9A-489A-948C-FF76A0BB6937}" dt="2023-05-10T21:55:43.098" v="253" actId="20577"/>
          <ac:spMkLst>
            <pc:docMk/>
            <pc:sldMk cId="2772969892" sldId="327"/>
            <ac:spMk id="4" creationId="{00000000-0000-0000-0000-000000000000}"/>
          </ac:spMkLst>
        </pc:spChg>
      </pc:sldChg>
      <pc:sldChg chg="add ord">
        <pc:chgData name="Václavek, Ondřej" userId="4d30e18e-a2f2-4bfa-8c1e-d7e2cd91d984" providerId="ADAL" clId="{4C35F176-0A9A-489A-948C-FF76A0BB6937}" dt="2023-05-11T15:11:52.477" v="471"/>
        <pc:sldMkLst>
          <pc:docMk/>
          <pc:sldMk cId="3972811546" sldId="327"/>
        </pc:sldMkLst>
      </pc:sldChg>
      <pc:sldChg chg="modSp new del mod ord modNotesTx">
        <pc:chgData name="Václavek, Ondřej" userId="4d30e18e-a2f2-4bfa-8c1e-d7e2cd91d984" providerId="ADAL" clId="{4C35F176-0A9A-489A-948C-FF76A0BB6937}" dt="2023-05-12T07:32:05.073" v="1722" actId="47"/>
        <pc:sldMkLst>
          <pc:docMk/>
          <pc:sldMk cId="1400603049" sldId="328"/>
        </pc:sldMkLst>
        <pc:spChg chg="mod">
          <ac:chgData name="Václavek, Ondřej" userId="4d30e18e-a2f2-4bfa-8c1e-d7e2cd91d984" providerId="ADAL" clId="{4C35F176-0A9A-489A-948C-FF76A0BB6937}" dt="2023-05-11T15:17:47.639" v="478" actId="20577"/>
          <ac:spMkLst>
            <pc:docMk/>
            <pc:sldMk cId="1400603049" sldId="328"/>
            <ac:spMk id="2" creationId="{A9788384-10C7-26C4-52FC-704ED4B9377D}"/>
          </ac:spMkLst>
        </pc:spChg>
        <pc:spChg chg="mod">
          <ac:chgData name="Václavek, Ondřej" userId="4d30e18e-a2f2-4bfa-8c1e-d7e2cd91d984" providerId="ADAL" clId="{4C35F176-0A9A-489A-948C-FF76A0BB6937}" dt="2023-05-12T07:28:55.454" v="1720" actId="20577"/>
          <ac:spMkLst>
            <pc:docMk/>
            <pc:sldMk cId="1400603049" sldId="328"/>
            <ac:spMk id="3" creationId="{9CB5FD8E-73E6-BC64-335D-FA2059156DE5}"/>
          </ac:spMkLst>
        </pc:spChg>
      </pc:sldChg>
      <pc:sldChg chg="add">
        <pc:chgData name="Václavek, Ondřej" userId="4d30e18e-a2f2-4bfa-8c1e-d7e2cd91d984" providerId="ADAL" clId="{4C35F176-0A9A-489A-948C-FF76A0BB6937}" dt="2023-05-11T15:18:10.916" v="486"/>
        <pc:sldMkLst>
          <pc:docMk/>
          <pc:sldMk cId="2949764489" sldId="329"/>
        </pc:sldMkLst>
      </pc:sldChg>
      <pc:sldChg chg="new del">
        <pc:chgData name="Václavek, Ondřej" userId="4d30e18e-a2f2-4bfa-8c1e-d7e2cd91d984" providerId="ADAL" clId="{4C35F176-0A9A-489A-948C-FF76A0BB6937}" dt="2023-05-11T15:55:06.801" v="940" actId="47"/>
        <pc:sldMkLst>
          <pc:docMk/>
          <pc:sldMk cId="690014081" sldId="330"/>
        </pc:sldMkLst>
      </pc:sldChg>
      <pc:sldChg chg="modSp new mod modNotesTx">
        <pc:chgData name="Václavek, Ondřej" userId="4d30e18e-a2f2-4bfa-8c1e-d7e2cd91d984" providerId="ADAL" clId="{4C35F176-0A9A-489A-948C-FF76A0BB6937}" dt="2023-05-11T18:07:59.886" v="1700" actId="20577"/>
        <pc:sldMkLst>
          <pc:docMk/>
          <pc:sldMk cId="3909747393" sldId="330"/>
        </pc:sldMkLst>
        <pc:spChg chg="mod">
          <ac:chgData name="Václavek, Ondřej" userId="4d30e18e-a2f2-4bfa-8c1e-d7e2cd91d984" providerId="ADAL" clId="{4C35F176-0A9A-489A-948C-FF76A0BB6937}" dt="2023-05-11T15:55:17.007" v="968" actId="20577"/>
          <ac:spMkLst>
            <pc:docMk/>
            <pc:sldMk cId="3909747393" sldId="330"/>
            <ac:spMk id="2" creationId="{AF26AB75-5A90-3739-E199-D0B21DFDC3E4}"/>
          </ac:spMkLst>
        </pc:spChg>
        <pc:spChg chg="mod">
          <ac:chgData name="Václavek, Ondřej" userId="4d30e18e-a2f2-4bfa-8c1e-d7e2cd91d984" providerId="ADAL" clId="{4C35F176-0A9A-489A-948C-FF76A0BB6937}" dt="2023-05-11T16:00:51.764" v="1256"/>
          <ac:spMkLst>
            <pc:docMk/>
            <pc:sldMk cId="3909747393" sldId="330"/>
            <ac:spMk id="3" creationId="{D1EF4563-0A50-6D63-76D9-1CBDF26139EC}"/>
          </ac:spMkLst>
        </pc:spChg>
      </pc:sldChg>
      <pc:sldChg chg="addSp delSp modSp new mod">
        <pc:chgData name="Václavek, Ondřej" userId="4d30e18e-a2f2-4bfa-8c1e-d7e2cd91d984" providerId="ADAL" clId="{4C35F176-0A9A-489A-948C-FF76A0BB6937}" dt="2023-05-11T16:25:35.200" v="1692" actId="1076"/>
        <pc:sldMkLst>
          <pc:docMk/>
          <pc:sldMk cId="2395615822" sldId="331"/>
        </pc:sldMkLst>
        <pc:spChg chg="mod">
          <ac:chgData name="Václavek, Ondřej" userId="4d30e18e-a2f2-4bfa-8c1e-d7e2cd91d984" providerId="ADAL" clId="{4C35F176-0A9A-489A-948C-FF76A0BB6937}" dt="2023-05-11T16:25:21.544" v="1686" actId="20577"/>
          <ac:spMkLst>
            <pc:docMk/>
            <pc:sldMk cId="2395615822" sldId="331"/>
            <ac:spMk id="2" creationId="{1A94D51D-76BE-46AC-0AEC-FCBDEE418BC0}"/>
          </ac:spMkLst>
        </pc:spChg>
        <pc:spChg chg="del">
          <ac:chgData name="Václavek, Ondřej" userId="4d30e18e-a2f2-4bfa-8c1e-d7e2cd91d984" providerId="ADAL" clId="{4C35F176-0A9A-489A-948C-FF76A0BB6937}" dt="2023-05-11T16:25:25.725" v="1688"/>
          <ac:spMkLst>
            <pc:docMk/>
            <pc:sldMk cId="2395615822" sldId="331"/>
            <ac:spMk id="3" creationId="{6E3CC694-89CC-52BD-8534-B8E981856CD3}"/>
          </ac:spMkLst>
        </pc:spChg>
        <pc:picChg chg="add mod">
          <ac:chgData name="Václavek, Ondřej" userId="4d30e18e-a2f2-4bfa-8c1e-d7e2cd91d984" providerId="ADAL" clId="{4C35F176-0A9A-489A-948C-FF76A0BB6937}" dt="2023-05-11T16:25:28.305" v="1689" actId="1076"/>
          <ac:picMkLst>
            <pc:docMk/>
            <pc:sldMk cId="2395615822" sldId="331"/>
            <ac:picMk id="4" creationId="{A9D86D02-4947-C095-8AAC-70C9408C9289}"/>
          </ac:picMkLst>
        </pc:picChg>
        <pc:picChg chg="add mod">
          <ac:chgData name="Václavek, Ondřej" userId="4d30e18e-a2f2-4bfa-8c1e-d7e2cd91d984" providerId="ADAL" clId="{4C35F176-0A9A-489A-948C-FF76A0BB6937}" dt="2023-05-11T16:25:35.200" v="1692" actId="1076"/>
          <ac:picMkLst>
            <pc:docMk/>
            <pc:sldMk cId="2395615822" sldId="331"/>
            <ac:picMk id="5" creationId="{E7E255DA-C041-CF57-7C09-AACEB9BB970C}"/>
          </ac:picMkLst>
        </pc:picChg>
      </pc:sldChg>
    </pc:docChg>
  </pc:docChgLst>
  <pc:docChgLst>
    <pc:chgData name="Ilona Fejfarová" userId="162b541938fd0374" providerId="LiveId" clId="{DA3D8FCF-2C5B-42E9-B602-5A178C8C0CFE}"/>
    <pc:docChg chg="custSel delSld modSld">
      <pc:chgData name="Ilona Fejfarová" userId="162b541938fd0374" providerId="LiveId" clId="{DA3D8FCF-2C5B-42E9-B602-5A178C8C0CFE}" dt="2024-03-04T13:08:20.070" v="86"/>
      <pc:docMkLst>
        <pc:docMk/>
      </pc:docMkLst>
      <pc:sldChg chg="modSp mod modNotesTx">
        <pc:chgData name="Ilona Fejfarová" userId="162b541938fd0374" providerId="LiveId" clId="{DA3D8FCF-2C5B-42E9-B602-5A178C8C0CFE}" dt="2024-03-04T13:03:15.573" v="75" actId="20577"/>
        <pc:sldMkLst>
          <pc:docMk/>
          <pc:sldMk cId="2960010662" sldId="318"/>
        </pc:sldMkLst>
        <pc:spChg chg="mod">
          <ac:chgData name="Ilona Fejfarová" userId="162b541938fd0374" providerId="LiveId" clId="{DA3D8FCF-2C5B-42E9-B602-5A178C8C0CFE}" dt="2024-03-04T13:03:15.573" v="75" actId="20577"/>
          <ac:spMkLst>
            <pc:docMk/>
            <pc:sldMk cId="2960010662" sldId="318"/>
            <ac:spMk id="3" creationId="{00000000-0000-0000-0000-000000000000}"/>
          </ac:spMkLst>
        </pc:spChg>
      </pc:sldChg>
      <pc:sldChg chg="del">
        <pc:chgData name="Ilona Fejfarová" userId="162b541938fd0374" providerId="LiveId" clId="{DA3D8FCF-2C5B-42E9-B602-5A178C8C0CFE}" dt="2024-03-04T12:58:11.886" v="0" actId="47"/>
        <pc:sldMkLst>
          <pc:docMk/>
          <pc:sldMk cId="3972811546" sldId="327"/>
        </pc:sldMkLst>
      </pc:sldChg>
      <pc:sldChg chg="modSp mod">
        <pc:chgData name="Ilona Fejfarová" userId="162b541938fd0374" providerId="LiveId" clId="{DA3D8FCF-2C5B-42E9-B602-5A178C8C0CFE}" dt="2024-03-04T13:08:20.070" v="86"/>
        <pc:sldMkLst>
          <pc:docMk/>
          <pc:sldMk cId="2543888480" sldId="345"/>
        </pc:sldMkLst>
        <pc:spChg chg="mod">
          <ac:chgData name="Ilona Fejfarová" userId="162b541938fd0374" providerId="LiveId" clId="{DA3D8FCF-2C5B-42E9-B602-5A178C8C0CFE}" dt="2024-03-04T13:08:20.070" v="86"/>
          <ac:spMkLst>
            <pc:docMk/>
            <pc:sldMk cId="2543888480" sldId="345"/>
            <ac:spMk id="3" creationId="{C6172DA0-0C61-A043-8259-2BE80B96F935}"/>
          </ac:spMkLst>
        </pc:spChg>
      </pc:sldChg>
      <pc:sldChg chg="addSp delSp modSp mod modClrScheme chgLayout modNotesTx">
        <pc:chgData name="Ilona Fejfarová" userId="162b541938fd0374" providerId="LiveId" clId="{DA3D8FCF-2C5B-42E9-B602-5A178C8C0CFE}" dt="2024-03-04T13:06:09.791" v="83" actId="20577"/>
        <pc:sldMkLst>
          <pc:docMk/>
          <pc:sldMk cId="3907909709" sldId="347"/>
        </pc:sldMkLst>
        <pc:spChg chg="mod ord">
          <ac:chgData name="Ilona Fejfarová" userId="162b541938fd0374" providerId="LiveId" clId="{DA3D8FCF-2C5B-42E9-B602-5A178C8C0CFE}" dt="2024-03-04T13:05:32.174" v="79" actId="700"/>
          <ac:spMkLst>
            <pc:docMk/>
            <pc:sldMk cId="3907909709" sldId="347"/>
            <ac:spMk id="2" creationId="{A7AF0FD1-7EC2-D864-FF33-D173B3442BAA}"/>
          </ac:spMkLst>
        </pc:spChg>
        <pc:spChg chg="mod ord">
          <ac:chgData name="Ilona Fejfarová" userId="162b541938fd0374" providerId="LiveId" clId="{DA3D8FCF-2C5B-42E9-B602-5A178C8C0CFE}" dt="2024-03-04T13:05:32.219" v="81" actId="27636"/>
          <ac:spMkLst>
            <pc:docMk/>
            <pc:sldMk cId="3907909709" sldId="347"/>
            <ac:spMk id="3" creationId="{8E29D195-5985-99B5-03E0-66F41245C82F}"/>
          </ac:spMkLst>
        </pc:spChg>
        <pc:spChg chg="add del mod ord">
          <ac:chgData name="Ilona Fejfarová" userId="162b541938fd0374" providerId="LiveId" clId="{DA3D8FCF-2C5B-42E9-B602-5A178C8C0CFE}" dt="2024-03-04T13:05:32.174" v="79" actId="700"/>
          <ac:spMkLst>
            <pc:docMk/>
            <pc:sldMk cId="3907909709" sldId="347"/>
            <ac:spMk id="4" creationId="{DAA3EBFA-55BF-4191-BEE0-E3E519A18B8F}"/>
          </ac:spMkLst>
        </pc:spChg>
        <pc:spChg chg="add del mod ord">
          <ac:chgData name="Ilona Fejfarová" userId="162b541938fd0374" providerId="LiveId" clId="{DA3D8FCF-2C5B-42E9-B602-5A178C8C0CFE}" dt="2024-03-04T13:05:32.174" v="79" actId="700"/>
          <ac:spMkLst>
            <pc:docMk/>
            <pc:sldMk cId="3907909709" sldId="347"/>
            <ac:spMk id="5" creationId="{8F2D0A57-B6AD-8C36-BB41-B365B8562E66}"/>
          </ac:spMkLst>
        </pc:spChg>
        <pc:spChg chg="add del mod ord">
          <ac:chgData name="Ilona Fejfarová" userId="162b541938fd0374" providerId="LiveId" clId="{DA3D8FCF-2C5B-42E9-B602-5A178C8C0CFE}" dt="2024-03-04T13:05:32.174" v="79" actId="700"/>
          <ac:spMkLst>
            <pc:docMk/>
            <pc:sldMk cId="3907909709" sldId="347"/>
            <ac:spMk id="6" creationId="{74C71795-720C-3DD9-67E0-6F83781ABD47}"/>
          </ac:spMkLst>
        </pc:spChg>
        <pc:spChg chg="add del mod ord">
          <ac:chgData name="Ilona Fejfarová" userId="162b541938fd0374" providerId="LiveId" clId="{DA3D8FCF-2C5B-42E9-B602-5A178C8C0CFE}" dt="2024-03-04T13:05:36.471" v="82"/>
          <ac:spMkLst>
            <pc:docMk/>
            <pc:sldMk cId="3907909709" sldId="347"/>
            <ac:spMk id="7" creationId="{D06EF27D-BDEE-1DC7-F029-8473D5491C2D}"/>
          </ac:spMkLst>
        </pc:spChg>
        <pc:picChg chg="add mod">
          <ac:chgData name="Ilona Fejfarová" userId="162b541938fd0374" providerId="LiveId" clId="{DA3D8FCF-2C5B-42E9-B602-5A178C8C0CFE}" dt="2024-03-04T13:05:36.471" v="82"/>
          <ac:picMkLst>
            <pc:docMk/>
            <pc:sldMk cId="3907909709" sldId="347"/>
            <ac:picMk id="1026" creationId="{7D2B6824-DC56-3E98-64AC-4B4BBBC5A8D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C3DD1-6B4C-423E-A696-BD4124EC33BC}" type="datetimeFigureOut">
              <a:rPr lang="cs-CZ" smtClean="0"/>
              <a:pPr/>
              <a:t>04.03.2024</a:t>
            </a:fld>
            <a:endParaRPr lang="cs-C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764F6-20DF-4459-862B-64827B1A397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8811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ietf.org/html/rfc6749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3D4146"/>
                </a:solidFill>
                <a:effectLst/>
                <a:latin typeface="Trebuchet MS" panose="020B0603020202020204" pitchFamily="34" charset="0"/>
              </a:rPr>
              <a:t>Potřebujete ověřovat uživatele ve svých ASP.NET </a:t>
            </a:r>
            <a:r>
              <a:rPr lang="cs-CZ" b="0" i="0" dirty="0" err="1">
                <a:solidFill>
                  <a:srgbClr val="3D4146"/>
                </a:solidFill>
                <a:effectLst/>
                <a:latin typeface="Trebuchet MS" panose="020B0603020202020204" pitchFamily="34" charset="0"/>
              </a:rPr>
              <a:t>Core</a:t>
            </a:r>
            <a:r>
              <a:rPr lang="cs-CZ" b="0" i="0" dirty="0">
                <a:solidFill>
                  <a:srgbClr val="3D4146"/>
                </a:solidFill>
                <a:effectLst/>
                <a:latin typeface="Trebuchet MS" panose="020B0603020202020204" pitchFamily="34" charset="0"/>
              </a:rPr>
              <a:t>/</a:t>
            </a:r>
            <a:r>
              <a:rPr lang="cs-CZ" b="0" i="0" dirty="0" err="1">
                <a:solidFill>
                  <a:srgbClr val="3D4146"/>
                </a:solidFill>
                <a:effectLst/>
                <a:latin typeface="Trebuchet MS" panose="020B0603020202020204" pitchFamily="34" charset="0"/>
              </a:rPr>
              <a:t>Blazor</a:t>
            </a:r>
            <a:r>
              <a:rPr lang="cs-CZ" b="0" i="0" dirty="0">
                <a:solidFill>
                  <a:srgbClr val="3D4146"/>
                </a:solidFill>
                <a:effectLst/>
                <a:latin typeface="Trebuchet MS" panose="020B0603020202020204" pitchFamily="34" charset="0"/>
              </a:rPr>
              <a:t> aplikacích, a chcete/potřebujete si autorizační server provozovat sami? Ukážeme si, jak toho docílit pomocí open source komponent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4830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9650C8"/>
                </a:solidFill>
                <a:effectLst/>
                <a:latin typeface="Consolas" panose="020B0609020204030204" pitchFamily="49" charset="0"/>
              </a:rPr>
              <a:t>sequenceDiagram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Flow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with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PKCE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autonumber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actor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User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participant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Web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App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participant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participant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API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User</a:t>
            </a:r>
            <a:r>
              <a:rPr lang="cs-CZ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-&gt;&gt;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Web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cs-CZ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Enter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login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page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Web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cs-CZ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-&gt;&gt;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Web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cs-CZ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Generate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Code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Verifier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and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Code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Challenge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Web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cs-CZ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-&gt;&gt;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r>
              <a:rPr lang="cs-CZ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Redirect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user to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request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Code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Note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over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Web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cs-CZ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r>
              <a:rPr lang="cs-CZ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/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authorize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Note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over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Web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cs-CZ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r>
              <a:rPr lang="cs-CZ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Code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Challenge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r>
              <a:rPr lang="cs-CZ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-&gt;&gt;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User</a:t>
            </a:r>
            <a:r>
              <a:rPr lang="cs-CZ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Redirect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to login/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prompt    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User</a:t>
            </a:r>
            <a:r>
              <a:rPr lang="cs-CZ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-&gt;&gt;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r>
              <a:rPr lang="cs-CZ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Authenticate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and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consent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Note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over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User</a:t>
            </a:r>
            <a:r>
              <a:rPr lang="cs-CZ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r>
              <a:rPr lang="cs-CZ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Username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password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/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already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authorized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r>
              <a:rPr lang="cs-CZ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-&gt;&gt;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Web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cs-CZ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Redirect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authenticated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user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Note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over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Web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cs-CZ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r>
              <a:rPr lang="cs-CZ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Single-use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Code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Web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cs-CZ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-&gt;&gt;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r>
              <a:rPr lang="cs-CZ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Code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Application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Credentials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Note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over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Web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cs-CZ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r>
              <a:rPr lang="cs-CZ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/token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Note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over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Web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cs-CZ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r>
              <a:rPr lang="cs-CZ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Code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Client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Id,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Code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Verifier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r>
              <a:rPr lang="cs-CZ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--&gt;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r>
              <a:rPr lang="cs-CZ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Validate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Code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Verifier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vs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Code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Challenge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r>
              <a:rPr lang="cs-CZ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-&gt;&gt;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Web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cs-CZ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Validation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successful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Note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over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Web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cs-CZ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r>
              <a:rPr lang="cs-CZ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Id Token, Access Token,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Refresh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token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Web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cs-CZ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-&gt;&gt;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API</a:t>
            </a:r>
            <a:r>
              <a:rPr lang="cs-CZ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Request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user data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Note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over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Web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cs-CZ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API</a:t>
            </a:r>
            <a:r>
              <a:rPr lang="cs-CZ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Access Token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API</a:t>
            </a:r>
            <a:r>
              <a:rPr lang="cs-CZ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-&gt;&gt;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Web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cs-CZ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Data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2796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2331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9650C8"/>
                </a:solidFill>
                <a:effectLst/>
                <a:latin typeface="Consolas" panose="020B0609020204030204" pitchFamily="49" charset="0"/>
              </a:rPr>
              <a:t>sequenceDiagram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BFF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Flow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actor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User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participant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Browser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participant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BFF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participant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AuthorizationServer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User</a:t>
            </a:r>
            <a:r>
              <a:rPr lang="cs-CZ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-&gt;&gt;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Browser</a:t>
            </a:r>
            <a:r>
              <a:rPr lang="cs-CZ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Přístup k aplikaci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Browser</a:t>
            </a:r>
            <a:r>
              <a:rPr lang="cs-CZ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-&gt;&gt;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BFF</a:t>
            </a:r>
            <a:r>
              <a:rPr lang="cs-CZ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Žádost o přístup k aplikaci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BFF</a:t>
            </a:r>
            <a:r>
              <a:rPr lang="cs-CZ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-&gt;&gt;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AuthorizationServer</a:t>
            </a:r>
            <a:r>
              <a:rPr lang="cs-CZ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Žádost o autorizaci (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Code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Flow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)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AuthorizationServer</a:t>
            </a:r>
            <a:r>
              <a:rPr lang="cs-CZ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-&gt;&gt;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BFF</a:t>
            </a:r>
            <a:r>
              <a:rPr lang="cs-CZ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Přesměrování na přihlašovací stránku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BFF</a:t>
            </a:r>
            <a:r>
              <a:rPr lang="cs-CZ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-&gt;&gt;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Browser</a:t>
            </a:r>
            <a:r>
              <a:rPr lang="cs-CZ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Přesměrování na přihlašovací stránku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User</a:t>
            </a:r>
            <a:r>
              <a:rPr lang="cs-CZ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-&gt;&gt;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Browser</a:t>
            </a:r>
            <a:r>
              <a:rPr lang="cs-CZ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Přihlášení uživatele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Browser</a:t>
            </a:r>
            <a:r>
              <a:rPr lang="cs-CZ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-&gt;&gt;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AuthorizationServer</a:t>
            </a:r>
            <a:r>
              <a:rPr lang="cs-CZ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Přihlášení uživatele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AuthorizationServer</a:t>
            </a:r>
            <a:r>
              <a:rPr lang="cs-CZ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-&gt;&gt;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BFF</a:t>
            </a:r>
            <a:r>
              <a:rPr lang="cs-CZ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Přesměrování s autorizačním kódem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BFF</a:t>
            </a:r>
            <a:r>
              <a:rPr lang="cs-CZ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-&gt;&gt;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AuthorizationServer</a:t>
            </a:r>
            <a:r>
              <a:rPr lang="cs-CZ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Výměna autorizačního kódu za přístupový token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AuthorizationServer</a:t>
            </a:r>
            <a:r>
              <a:rPr lang="cs-CZ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-&gt;&gt;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BFF</a:t>
            </a:r>
            <a:r>
              <a:rPr lang="cs-CZ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Přístupový token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9168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500CC-4BF1-735B-7FD0-0A9A16410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41ED56B-01B1-4903-2B67-6352F3E174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5BBA7D5-13E5-3597-D428-99D59F65E7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9650C8"/>
                </a:solidFill>
                <a:effectLst/>
                <a:latin typeface="Consolas" panose="020B0609020204030204" pitchFamily="49" charset="0"/>
              </a:rPr>
              <a:t>sequenceDiagram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Token communication from Service Worker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actor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User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participant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Application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participant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Service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Worker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participant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Resource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participant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User</a:t>
            </a:r>
            <a:r>
              <a:rPr lang="en-US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-&gt;&gt;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Application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browse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Application</a:t>
            </a:r>
            <a:r>
              <a:rPr lang="en-US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-&gt;&gt;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Service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Worker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browse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Service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Worker</a:t>
            </a:r>
            <a:r>
              <a:rPr lang="en-US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-&gt;&gt;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Resource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resource request with token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Resource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r>
              <a:rPr lang="en-US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--&gt;&gt;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Service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Worker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resource response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Service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Worker</a:t>
            </a:r>
            <a:r>
              <a:rPr lang="en-US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--&gt;&gt;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Application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resource response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Application</a:t>
            </a:r>
            <a:r>
              <a:rPr lang="en-US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--&gt;&gt;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User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display resource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Application</a:t>
            </a:r>
            <a:r>
              <a:rPr lang="en-US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-&gt;&gt;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/authorize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r>
              <a:rPr lang="en-US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--&gt;&gt;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Application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redirect w/ authorization code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Application</a:t>
            </a:r>
            <a:r>
              <a:rPr lang="en-US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-&gt;&gt;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token request w/ auth code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r>
              <a:rPr lang="en-US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--&gt;&gt;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Application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token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84363D0-ABA5-7C91-D8C4-B610FCFFAA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1890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noProof="0" dirty="0" err="1"/>
              <a:t>Abychom</a:t>
            </a:r>
            <a:r>
              <a:rPr lang="en-US" noProof="0" dirty="0"/>
              <a:t> </a:t>
            </a:r>
            <a:r>
              <a:rPr lang="en-US" noProof="0" dirty="0" err="1"/>
              <a:t>mohli</a:t>
            </a:r>
            <a:r>
              <a:rPr lang="en-US" noProof="0" dirty="0"/>
              <a:t> </a:t>
            </a:r>
            <a:r>
              <a:rPr lang="en-US" noProof="0" dirty="0" err="1"/>
              <a:t>porozumět</a:t>
            </a:r>
            <a:r>
              <a:rPr lang="en-US" noProof="0" dirty="0"/>
              <a:t> </a:t>
            </a:r>
            <a:r>
              <a:rPr lang="en-US" noProof="0" dirty="0" err="1"/>
              <a:t>funci</a:t>
            </a:r>
            <a:r>
              <a:rPr lang="en-US" noProof="0" dirty="0"/>
              <a:t>, </a:t>
            </a:r>
            <a:r>
              <a:rPr lang="en-US" noProof="0" dirty="0" err="1"/>
              <a:t>musíme</a:t>
            </a:r>
            <a:r>
              <a:rPr lang="en-US" noProof="0" dirty="0"/>
              <a:t> </a:t>
            </a:r>
            <a:r>
              <a:rPr lang="en-US" noProof="0" dirty="0" err="1"/>
              <a:t>si</a:t>
            </a:r>
            <a:r>
              <a:rPr lang="en-US" noProof="0" dirty="0"/>
              <a:t> </a:t>
            </a:r>
            <a:r>
              <a:rPr lang="en-US" noProof="0" dirty="0" err="1"/>
              <a:t>ukázat</a:t>
            </a:r>
            <a:r>
              <a:rPr lang="en-US" noProof="0" dirty="0"/>
              <a:t> </a:t>
            </a:r>
            <a:r>
              <a:rPr lang="en-US" noProof="0" dirty="0" err="1"/>
              <a:t>princip</a:t>
            </a:r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57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Flow vs Grant? – Flow </a:t>
            </a:r>
            <a:r>
              <a:rPr lang="en-US" dirty="0" err="1"/>
              <a:t>obecnější</a:t>
            </a:r>
            <a:r>
              <a:rPr lang="en-US" dirty="0"/>
              <a:t>, </a:t>
            </a:r>
            <a:r>
              <a:rPr lang="en-US" dirty="0" err="1"/>
              <a:t>odkazuje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celý</a:t>
            </a:r>
            <a:r>
              <a:rPr lang="en-US" dirty="0"/>
              <a:t> protocol. Grant se </a:t>
            </a:r>
            <a:r>
              <a:rPr lang="en-US" dirty="0" err="1"/>
              <a:t>týká</a:t>
            </a:r>
            <a:r>
              <a:rPr lang="en-US" dirty="0"/>
              <a:t> </a:t>
            </a:r>
            <a:r>
              <a:rPr lang="en-US" dirty="0" err="1"/>
              <a:t>pouze</a:t>
            </a:r>
            <a:r>
              <a:rPr lang="en-US" dirty="0"/>
              <a:t> </a:t>
            </a:r>
            <a:r>
              <a:rPr lang="en-US" dirty="0" err="1"/>
              <a:t>hodnot</a:t>
            </a:r>
            <a:r>
              <a:rPr lang="en-US" dirty="0"/>
              <a:t> </a:t>
            </a:r>
            <a:r>
              <a:rPr lang="en-US" dirty="0" err="1"/>
              <a:t>posílaných</a:t>
            </a:r>
            <a:r>
              <a:rPr lang="en-US" dirty="0"/>
              <a:t> v </a:t>
            </a:r>
            <a:r>
              <a:rPr lang="en-US" dirty="0" err="1"/>
              <a:t>rámci</a:t>
            </a:r>
            <a:r>
              <a:rPr lang="en-US" dirty="0"/>
              <a:t> </a:t>
            </a:r>
            <a:r>
              <a:rPr lang="en-US" dirty="0" err="1"/>
              <a:t>toku</a:t>
            </a:r>
            <a:r>
              <a:rPr lang="en-US" dirty="0"/>
              <a:t> </a:t>
            </a:r>
            <a:r>
              <a:rPr lang="en-US" dirty="0" err="1"/>
              <a:t>dat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8961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5D5D5D"/>
                </a:solidFill>
                <a:effectLst/>
                <a:latin typeface="proxima-nova"/>
              </a:rPr>
              <a:t>Scopes are space-separated lists of identifiers used to specify what access privileges are being requested. Valid scope identifiers are specified in </a:t>
            </a:r>
            <a:r>
              <a:rPr lang="en-US" b="0" i="0" u="none" strike="noStrike" dirty="0">
                <a:solidFill>
                  <a:srgbClr val="1662DD"/>
                </a:solidFill>
                <a:effectLst/>
                <a:latin typeface="proxima-nova"/>
                <a:hlinkClick r:id="rId3"/>
              </a:rPr>
              <a:t>RFC 6749</a:t>
            </a:r>
            <a:r>
              <a:rPr lang="en-US" b="0" i="0" dirty="0">
                <a:solidFill>
                  <a:srgbClr val="5D5D5D"/>
                </a:solidFill>
                <a:effectLst/>
                <a:latin typeface="proxima-nova"/>
              </a:rPr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7599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1850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9650C8"/>
                </a:solidFill>
                <a:effectLst/>
                <a:latin typeface="Consolas" panose="020B0609020204030204" pitchFamily="49" charset="0"/>
              </a:rPr>
              <a:t>flowchart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TD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classDef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red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stroke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:#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f00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classDef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grey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stroke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:#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ccc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Root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((Start))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Root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--&gt;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EndUser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{End User?}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EndUser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--&gt;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Machine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Client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Client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Credentials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Flow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cs-CZ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:::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red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EndUser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--&gt;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Human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Trusted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Trusted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client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?}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Trusted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--&gt;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Absolutly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Resource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Resource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Owner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Password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                   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Credentials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Flow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cs-CZ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:::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grey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Trusted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--&gt;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Yes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API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Resource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server?}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Trusted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--&gt;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|No|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PKCE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Authoization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Flow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       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with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PKCE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cs-CZ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:::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red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API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--&gt;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|No|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Implicit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Implicit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Flow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cs-CZ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:::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grey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API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--&gt;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Yes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Flow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cs-CZ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:::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red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905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9650C8"/>
                </a:solidFill>
                <a:effectLst/>
                <a:latin typeface="Consolas" panose="020B0609020204030204" pitchFamily="49" charset="0"/>
              </a:rPr>
              <a:t>sequenceDiagram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Client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Credentials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Flow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Client</a:t>
            </a:r>
            <a:r>
              <a:rPr lang="en-US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-&gt;&gt;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Authenticate with credentials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r>
              <a:rPr lang="en-US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--&gt;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Validate credentials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r>
              <a:rPr lang="en-US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-&gt;&gt;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Client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Access token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Client</a:t>
            </a:r>
            <a:r>
              <a:rPr lang="en-US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-&gt;&gt;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Resource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Request data with Access token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Resource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r>
              <a:rPr lang="en-US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-&gt;&gt;</a:t>
            </a:r>
            <a:r>
              <a:rPr lang="en-US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Client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Data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9312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https://auth0.com/docs/get-started/authentication-and-authorization-flow/implicit-flow-with-form-post/add-login-using-the-implicit-flow-with-form-post</a:t>
            </a:r>
            <a:endParaRPr lang="en-US" dirty="0"/>
          </a:p>
          <a:p>
            <a:endParaRPr lang="en-US" dirty="0"/>
          </a:p>
          <a:p>
            <a:r>
              <a:rPr lang="cs-CZ" b="1" dirty="0" err="1">
                <a:solidFill>
                  <a:srgbClr val="9650C8"/>
                </a:solidFill>
                <a:effectLst/>
                <a:latin typeface="Consolas" panose="020B0609020204030204" pitchFamily="49" charset="0"/>
              </a:rPr>
              <a:t>sequenceDiagram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Implicit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Flow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autonumber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actor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User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participant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Web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App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participant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User</a:t>
            </a:r>
            <a:r>
              <a:rPr lang="cs-CZ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-&gt;&gt;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Web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cs-CZ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Enter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login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page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Web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cs-CZ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-&gt;&gt;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r>
              <a:rPr lang="cs-CZ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Redirect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user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authorization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Note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over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Web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cs-CZ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r>
              <a:rPr lang="cs-CZ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/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authorize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Note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over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Web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cs-CZ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r>
              <a:rPr lang="cs-CZ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nonce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r>
              <a:rPr lang="cs-CZ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-&gt;&gt;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User</a:t>
            </a:r>
            <a:r>
              <a:rPr lang="cs-CZ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Redirect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to login/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prompt    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User</a:t>
            </a:r>
            <a:r>
              <a:rPr lang="cs-CZ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-&gt;&gt;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r>
              <a:rPr lang="cs-CZ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Authenticate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and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consent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Note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over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User</a:t>
            </a:r>
            <a:r>
              <a:rPr lang="cs-CZ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r>
              <a:rPr lang="cs-CZ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Username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password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/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already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authorized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r>
              <a:rPr lang="cs-CZ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-&gt;&gt;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Web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cs-CZ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Authentication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successful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Note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over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Web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cs-CZ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r>
              <a:rPr lang="cs-CZ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Id Token,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nonce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0692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9650C8"/>
                </a:solidFill>
                <a:effectLst/>
                <a:latin typeface="Consolas" panose="020B0609020204030204" pitchFamily="49" charset="0"/>
              </a:rPr>
              <a:t>sequenceDiagram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Flow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autonumber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actor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User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participant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Web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App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participant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participant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API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User</a:t>
            </a:r>
            <a:r>
              <a:rPr lang="cs-CZ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-&gt;&gt;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Web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cs-CZ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Enter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login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page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Web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cs-CZ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-&gt;&gt;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r>
              <a:rPr lang="cs-CZ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Redirect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user to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request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Code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Note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over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Web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cs-CZ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r>
              <a:rPr lang="cs-CZ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/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authorize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r>
              <a:rPr lang="cs-CZ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-&gt;&gt;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User</a:t>
            </a:r>
            <a:r>
              <a:rPr lang="cs-CZ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Redirect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to login/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prompt    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User</a:t>
            </a:r>
            <a:r>
              <a:rPr lang="cs-CZ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-&gt;&gt;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r>
              <a:rPr lang="cs-CZ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Authenticate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and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consent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Note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over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User</a:t>
            </a:r>
            <a:r>
              <a:rPr lang="cs-CZ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r>
              <a:rPr lang="cs-CZ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Username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password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/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already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authorized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r>
              <a:rPr lang="cs-CZ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-&gt;&gt;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Web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cs-CZ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Redirect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authenticated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user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Note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over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Web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cs-CZ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r>
              <a:rPr lang="cs-CZ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Single-use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Code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Web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cs-CZ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-&gt;&gt;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r>
              <a:rPr lang="cs-CZ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Code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Application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Credentials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Note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over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Web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cs-CZ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r>
              <a:rPr lang="cs-CZ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/token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Note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over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Web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cs-CZ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r>
              <a:rPr lang="cs-CZ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Code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Client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Id,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Client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Secret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r>
              <a:rPr lang="cs-CZ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--&gt;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r>
              <a:rPr lang="cs-CZ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Validate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Application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Credentials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r>
              <a:rPr lang="cs-CZ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--&gt;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r>
              <a:rPr lang="cs-CZ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Validate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Code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r>
              <a:rPr lang="cs-CZ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-&gt;&gt;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Web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cs-CZ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Validation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successful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Note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over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Web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cs-CZ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Authorization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server</a:t>
            </a:r>
            <a:r>
              <a:rPr lang="cs-CZ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Id Token, Access Token,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Refresh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token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Web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cs-CZ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-&gt;&gt;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API</a:t>
            </a:r>
            <a:r>
              <a:rPr lang="cs-CZ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Request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user data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Note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over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Web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cs-CZ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API</a:t>
            </a:r>
            <a:r>
              <a:rPr lang="cs-CZ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Access Token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API</a:t>
            </a:r>
            <a:r>
              <a:rPr lang="cs-CZ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-&gt;&gt;</a:t>
            </a:r>
            <a:r>
              <a:rPr lang="cs-CZ" b="0" dirty="0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Web</a:t>
            </a:r>
            <a: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74B0DF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cs-CZ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cs-CZ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Data</a:t>
            </a: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cs-CZ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endParaRPr lang="cs-CZ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950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4400" kern="1200" spc="-300" baseline="0" dirty="0">
                <a:solidFill>
                  <a:srgbClr val="2097D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435" y="3886200"/>
            <a:ext cx="9355765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F2F8-F70A-47D7-AD2D-4F12E71A0C18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290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F2F8-F70A-47D7-AD2D-4F12E71A0C18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41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F2F8-F70A-47D7-AD2D-4F12E71A0C18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204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4400" kern="1200" spc="-300" baseline="0" dirty="0">
                <a:solidFill>
                  <a:srgbClr val="2097D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F2F8-F70A-47D7-AD2D-4F12E71A0C18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05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1424" y="3056980"/>
            <a:ext cx="10363200" cy="1362075"/>
          </a:xfr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6600" kern="1200" spc="-300" baseline="0" dirty="0">
                <a:solidFill>
                  <a:srgbClr val="2097D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DEMO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424" y="1556793"/>
            <a:ext cx="10363200" cy="136815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spc="-130" baseline="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F2F8-F70A-47D7-AD2D-4F12E71A0C18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6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4400" kern="1200" spc="-300" baseline="0" dirty="0">
                <a:solidFill>
                  <a:srgbClr val="2097D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F2F8-F70A-47D7-AD2D-4F12E71A0C18}" type="datetimeFigureOut">
              <a:rPr lang="cs-CZ" smtClean="0"/>
              <a:t>04.03.2024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569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4400" kern="1200" spc="-300" baseline="0" dirty="0">
                <a:solidFill>
                  <a:srgbClr val="2097D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F2F8-F70A-47D7-AD2D-4F12E71A0C18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073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4400" kern="1200" spc="-300" baseline="0" dirty="0">
                <a:solidFill>
                  <a:srgbClr val="2097D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F2F8-F70A-47D7-AD2D-4F12E71A0C18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706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F2F8-F70A-47D7-AD2D-4F12E71A0C18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685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0" spc="-150" baseline="0"/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 spc="-12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F2F8-F70A-47D7-AD2D-4F12E71A0C18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827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 spc="-150" baseline="0"/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 spc="-12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F2F8-F70A-47D7-AD2D-4F12E71A0C18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942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8A939CA1-1C32-41FC-8226-238AA43A914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28048" y="3861048"/>
            <a:ext cx="5486400" cy="28289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6F2F8-F70A-47D7-AD2D-4F12E71A0C18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C7A3D-8FA7-4FB8-8281-63C0B465B8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87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0" kern="1200" spc="-300" baseline="0">
          <a:solidFill>
            <a:srgbClr val="2097D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 spc="-200" baseline="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spc="-190" baseline="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spc="-180" baseline="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 spc="-170" baseline="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 spc="-130" baseline="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ndrewlock/NetEscapades.AspNetCore.SecurityHeader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24905" y="3414889"/>
            <a:ext cx="9793088" cy="2028206"/>
          </a:xfrm>
        </p:spPr>
        <p:txBody>
          <a:bodyPr>
            <a:normAutofit fontScale="90000"/>
          </a:bodyPr>
          <a:lstStyle/>
          <a:p>
            <a:r>
              <a:rPr lang="pt-BR" dirty="0"/>
              <a:t>Jak </a:t>
            </a:r>
            <a:r>
              <a:rPr lang="pt-BR" sz="6000" dirty="0"/>
              <a:t>napsat</a:t>
            </a:r>
            <a:r>
              <a:rPr lang="pt-BR" dirty="0"/>
              <a:t> vlastní autorizační server</a:t>
            </a:r>
            <a:endParaRPr lang="cs-CZ" dirty="0"/>
          </a:p>
        </p:txBody>
      </p:sp>
      <p:sp>
        <p:nvSpPr>
          <p:cNvPr id="4" name="Subtitle 3"/>
          <p:cNvSpPr>
            <a:spLocks noGrp="1"/>
          </p:cNvSpPr>
          <p:nvPr>
            <p:ph type="body" idx="1"/>
          </p:nvPr>
        </p:nvSpPr>
        <p:spPr>
          <a:xfrm>
            <a:off x="1199456" y="1700808"/>
            <a:ext cx="8782744" cy="1368152"/>
          </a:xfrm>
        </p:spPr>
        <p:txBody>
          <a:bodyPr/>
          <a:lstStyle/>
          <a:p>
            <a:r>
              <a:rPr lang="en-US" dirty="0"/>
              <a:t>Ondřej Václavek</a:t>
            </a:r>
            <a:endParaRPr lang="cs-CZ" dirty="0"/>
          </a:p>
          <a:p>
            <a:r>
              <a:rPr lang="cs-CZ" sz="2000" dirty="0"/>
              <a:t>Software &amp; Cloud </a:t>
            </a:r>
            <a:r>
              <a:rPr lang="cs-CZ" sz="2000" dirty="0" err="1"/>
              <a:t>Architect</a:t>
            </a:r>
            <a:r>
              <a:rPr lang="cs-CZ" sz="2000" dirty="0"/>
              <a:t>, HAVIT, s.r.o.</a:t>
            </a:r>
            <a:br>
              <a:rPr lang="cs-CZ" sz="2000" dirty="0"/>
            </a:br>
            <a:r>
              <a:rPr lang="en-US" sz="2000" dirty="0"/>
              <a:t>vaclavek@havit.cz</a:t>
            </a:r>
            <a:endParaRPr lang="cs-CZ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263351" y="203498"/>
            <a:ext cx="11665297" cy="113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8E572A-1FE0-0D75-A139-94E04985E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flow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36FEE9-952B-81FF-5B13-776D13AA69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Autorizace</a:t>
            </a:r>
            <a:r>
              <a:rPr lang="en-US" dirty="0"/>
              <a:t> </a:t>
            </a:r>
            <a:r>
              <a:rPr lang="en-US" dirty="0" err="1"/>
              <a:t>koncového</a:t>
            </a:r>
            <a:r>
              <a:rPr lang="en-US" dirty="0"/>
              <a:t> </a:t>
            </a:r>
            <a:r>
              <a:rPr lang="en-US" dirty="0" err="1"/>
              <a:t>uživatele</a:t>
            </a:r>
            <a:endParaRPr lang="en-US" dirty="0"/>
          </a:p>
          <a:p>
            <a:r>
              <a:rPr lang="en-US" dirty="0" err="1"/>
              <a:t>Klasické</a:t>
            </a:r>
            <a:r>
              <a:rPr lang="en-US" dirty="0"/>
              <a:t> </a:t>
            </a:r>
            <a:r>
              <a:rPr lang="en-US" dirty="0" err="1"/>
              <a:t>webové</a:t>
            </a:r>
            <a:r>
              <a:rPr lang="en-US" dirty="0"/>
              <a:t> </a:t>
            </a:r>
            <a:r>
              <a:rPr lang="en-US" dirty="0" err="1"/>
              <a:t>aplikace</a:t>
            </a:r>
            <a:r>
              <a:rPr lang="en-US" dirty="0"/>
              <a:t> (s BE)</a:t>
            </a:r>
          </a:p>
          <a:p>
            <a:r>
              <a:rPr lang="en-US" dirty="0" err="1"/>
              <a:t>Důvěryhodný</a:t>
            </a:r>
            <a:r>
              <a:rPr lang="en-US" dirty="0"/>
              <a:t> </a:t>
            </a:r>
            <a:r>
              <a:rPr lang="en-US" dirty="0" err="1"/>
              <a:t>klient</a:t>
            </a:r>
            <a:r>
              <a:rPr lang="en-US" dirty="0"/>
              <a:t> </a:t>
            </a:r>
            <a:endParaRPr lang="cs-CZ" dirty="0"/>
          </a:p>
          <a:p>
            <a:endParaRPr lang="cs-CZ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53C00E6-8A2E-2763-6241-5047582491D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1680763"/>
            <a:ext cx="5384800" cy="436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93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AD910BFA-17A3-DAE2-17C0-8645CE249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flow</a:t>
            </a:r>
            <a:endParaRPr lang="cs-CZ" dirty="0"/>
          </a:p>
        </p:txBody>
      </p:sp>
      <p:pic>
        <p:nvPicPr>
          <p:cNvPr id="8194" name="Picture 2" descr="5 Implicit Grant">
            <a:extLst>
              <a:ext uri="{FF2B5EF4-FFF2-40B4-BE49-F238E27FC236}">
                <a16:creationId xmlns:a16="http://schemas.microsoft.com/office/drawing/2014/main" id="{BA00DEA6-605D-0A72-DA36-86ECB3759D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50" y="1600200"/>
            <a:ext cx="70443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65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5D8BE3-5F2D-4FBB-9083-71BF9A2B5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Authorization Flow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49A212-D513-B882-9D65-7C51A54F7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774432" cy="4525963"/>
          </a:xfrm>
        </p:spPr>
        <p:txBody>
          <a:bodyPr/>
          <a:lstStyle/>
          <a:p>
            <a:r>
              <a:rPr lang="en-US" dirty="0" err="1"/>
              <a:t>Autorizace</a:t>
            </a:r>
            <a:r>
              <a:rPr lang="en-US" dirty="0"/>
              <a:t> </a:t>
            </a:r>
            <a:r>
              <a:rPr lang="en-US" dirty="0" err="1"/>
              <a:t>koncového</a:t>
            </a:r>
            <a:r>
              <a:rPr lang="en-US" dirty="0"/>
              <a:t> </a:t>
            </a:r>
            <a:r>
              <a:rPr lang="en-US" dirty="0" err="1"/>
              <a:t>uživatele</a:t>
            </a:r>
            <a:endParaRPr lang="en-US" dirty="0"/>
          </a:p>
          <a:p>
            <a:r>
              <a:rPr lang="en-US" dirty="0" err="1"/>
              <a:t>Klasické</a:t>
            </a:r>
            <a:r>
              <a:rPr lang="en-US" dirty="0"/>
              <a:t> </a:t>
            </a:r>
            <a:r>
              <a:rPr lang="en-US" dirty="0" err="1"/>
              <a:t>webové</a:t>
            </a:r>
            <a:r>
              <a:rPr lang="en-US" dirty="0"/>
              <a:t> </a:t>
            </a:r>
            <a:r>
              <a:rPr lang="en-US" dirty="0" err="1"/>
              <a:t>aplikace</a:t>
            </a:r>
            <a:r>
              <a:rPr lang="en-US" dirty="0"/>
              <a:t> (s BE)</a:t>
            </a:r>
          </a:p>
          <a:p>
            <a:r>
              <a:rPr lang="en-US" dirty="0" err="1"/>
              <a:t>Důvěryhodný</a:t>
            </a:r>
            <a:r>
              <a:rPr lang="en-US" dirty="0"/>
              <a:t> </a:t>
            </a:r>
            <a:r>
              <a:rPr lang="en-US" dirty="0" err="1"/>
              <a:t>klient</a:t>
            </a:r>
            <a:r>
              <a:rPr lang="en-US" dirty="0"/>
              <a:t> </a:t>
            </a:r>
          </a:p>
          <a:p>
            <a:r>
              <a:rPr lang="en-US" dirty="0" err="1"/>
              <a:t>Klient</a:t>
            </a:r>
            <a:r>
              <a:rPr lang="en-US" dirty="0"/>
              <a:t>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komunikovat</a:t>
            </a:r>
            <a:r>
              <a:rPr lang="en-US" dirty="0"/>
              <a:t> s API (</a:t>
            </a:r>
            <a:r>
              <a:rPr lang="en-US" dirty="0" err="1"/>
              <a:t>uživatel</a:t>
            </a:r>
            <a:r>
              <a:rPr lang="en-US" dirty="0"/>
              <a:t> ne)</a:t>
            </a:r>
          </a:p>
          <a:p>
            <a:endParaRPr lang="cs-CZ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6C4BAD0D-9007-42E0-1E7E-42857FA9CD9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620" y="1600200"/>
            <a:ext cx="414676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8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39D62-C723-9184-02F3-8F4EFCAB6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47D3A849-8692-0C4C-2F7D-7DD16B6BC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Authorization Flow</a:t>
            </a:r>
            <a:endParaRPr lang="cs-CZ" dirty="0"/>
          </a:p>
        </p:txBody>
      </p:sp>
      <p:pic>
        <p:nvPicPr>
          <p:cNvPr id="9220" name="Picture 4" descr="1 Authorization Code Grant Flow - confidential clients">
            <a:extLst>
              <a:ext uri="{FF2B5EF4-FFF2-40B4-BE49-F238E27FC236}">
                <a16:creationId xmlns:a16="http://schemas.microsoft.com/office/drawing/2014/main" id="{3B9E52FD-11D4-8EE9-1649-6F05521D3E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50" y="1600200"/>
            <a:ext cx="70443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08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E20BB1-EAB5-B83C-1011-1BBA1DF5F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Authorization Flow with PKCE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A4BA2B-E7D6-FDE7-7380-51077D631A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PKCE = Proof Key for Code Exchange</a:t>
            </a:r>
            <a:endParaRPr lang="cs-CZ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8946B91-DD6F-A39D-DDED-6B8E48B854E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698" y="1600200"/>
            <a:ext cx="396460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17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67E02935-555D-5BEA-B794-B25B25C47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Authorization Flow with PKCE</a:t>
            </a:r>
            <a:endParaRPr lang="cs-CZ" dirty="0"/>
          </a:p>
        </p:txBody>
      </p:sp>
      <p:pic>
        <p:nvPicPr>
          <p:cNvPr id="10242" name="Picture 2" descr="Authorization Code Grant with PKCE ">
            <a:extLst>
              <a:ext uri="{FF2B5EF4-FFF2-40B4-BE49-F238E27FC236}">
                <a16:creationId xmlns:a16="http://schemas.microsoft.com/office/drawing/2014/main" id="{37C53DCE-0C5F-ECD3-934B-348852667D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50" y="1600200"/>
            <a:ext cx="70443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44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29B020-14F1-9CD0-210F-6BC84458C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Správa</a:t>
            </a:r>
            <a:r>
              <a:rPr lang="en-US" dirty="0"/>
              <a:t> identity (</a:t>
            </a:r>
            <a:r>
              <a:rPr lang="en-US" dirty="0" err="1"/>
              <a:t>uživatelských</a:t>
            </a:r>
            <a:r>
              <a:rPr lang="en-US" dirty="0"/>
              <a:t> </a:t>
            </a:r>
            <a:r>
              <a:rPr lang="en-US" dirty="0" err="1"/>
              <a:t>účtů</a:t>
            </a:r>
            <a:r>
              <a:rPr lang="en-US" dirty="0"/>
              <a:t>)</a:t>
            </a:r>
            <a:endParaRPr lang="cs-CZ" dirty="0"/>
          </a:p>
        </p:txBody>
      </p:sp>
      <p:pic>
        <p:nvPicPr>
          <p:cNvPr id="15" name="Zástupný obsah 14">
            <a:extLst>
              <a:ext uri="{FF2B5EF4-FFF2-40B4-BE49-F238E27FC236}">
                <a16:creationId xmlns:a16="http://schemas.microsoft.com/office/drawing/2014/main" id="{F7321A16-0E05-9C69-BC2B-52D25795D2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97600" y="1870861"/>
            <a:ext cx="5384800" cy="3984641"/>
          </a:xfrm>
        </p:spPr>
      </p:pic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E53369AE-B36C-5422-B798-8D536D15F8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ASP.NET Core Identity</a:t>
            </a:r>
          </a:p>
          <a:p>
            <a:pPr lvl="1"/>
            <a:r>
              <a:rPr lang="cs-CZ" dirty="0" err="1"/>
              <a:t>IdentityDbContext</a:t>
            </a:r>
            <a:endParaRPr lang="en-US" dirty="0"/>
          </a:p>
          <a:p>
            <a:pPr lvl="1"/>
            <a:r>
              <a:rPr lang="cs-CZ" dirty="0" err="1"/>
              <a:t>IdentityUser</a:t>
            </a:r>
            <a:endParaRPr lang="en-US" dirty="0"/>
          </a:p>
          <a:p>
            <a:pPr lvl="1"/>
            <a:r>
              <a:rPr lang="en-US" dirty="0" err="1"/>
              <a:t>IdentityRole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435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E90643-01AC-5C51-D0B9-586A5F188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API </a:t>
            </a:r>
            <a:r>
              <a:rPr lang="en-US" dirty="0" err="1"/>
              <a:t>endpointy</a:t>
            </a:r>
            <a:r>
              <a:rPr lang="en-US" dirty="0"/>
              <a:t> v .NET 8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172DA0-0C61-A043-8259-2BE80B96F9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Custom </a:t>
            </a:r>
            <a:r>
              <a:rPr lang="en-US" dirty="0" err="1"/>
              <a:t>implementace</a:t>
            </a:r>
            <a:r>
              <a:rPr lang="en-US" dirty="0"/>
              <a:t> </a:t>
            </a:r>
          </a:p>
          <a:p>
            <a:pPr lvl="1"/>
            <a:r>
              <a:rPr lang="en-US"/>
              <a:t>😎 </a:t>
            </a:r>
            <a:r>
              <a:rPr lang="en-US" dirty="0" err="1"/>
              <a:t>Inspirovány</a:t>
            </a:r>
            <a:r>
              <a:rPr lang="en-US" dirty="0"/>
              <a:t> OAuth</a:t>
            </a:r>
          </a:p>
          <a:p>
            <a:pPr lvl="1"/>
            <a:r>
              <a:rPr lang="en-US" dirty="0"/>
              <a:t>🙅 </a:t>
            </a:r>
            <a:r>
              <a:rPr lang="en-US" dirty="0" err="1"/>
              <a:t>Nedodržují</a:t>
            </a:r>
            <a:r>
              <a:rPr lang="en-US" dirty="0"/>
              <a:t> OIDC standard</a:t>
            </a:r>
          </a:p>
          <a:p>
            <a:pPr lvl="1"/>
            <a:r>
              <a:rPr lang="en-US" dirty="0"/>
              <a:t>🧐 </a:t>
            </a:r>
            <a:r>
              <a:rPr lang="en-US" dirty="0" err="1"/>
              <a:t>Např</a:t>
            </a:r>
            <a:r>
              <a:rPr lang="en-US" dirty="0"/>
              <a:t>. access token </a:t>
            </a:r>
            <a:r>
              <a:rPr lang="en-US" dirty="0" err="1"/>
              <a:t>není</a:t>
            </a:r>
            <a:r>
              <a:rPr lang="en-US" dirty="0"/>
              <a:t> JWT</a:t>
            </a:r>
          </a:p>
          <a:p>
            <a:r>
              <a:rPr lang="en-US" dirty="0" err="1"/>
              <a:t>Použitelné</a:t>
            </a:r>
            <a:r>
              <a:rPr lang="en-US" dirty="0"/>
              <a:t> </a:t>
            </a:r>
            <a:r>
              <a:rPr lang="en-US" dirty="0" err="1"/>
              <a:t>jen</a:t>
            </a:r>
            <a:r>
              <a:rPr lang="en-US" dirty="0"/>
              <a:t> pro </a:t>
            </a:r>
            <a:r>
              <a:rPr lang="en-US" dirty="0" err="1"/>
              <a:t>danou</a:t>
            </a:r>
            <a:r>
              <a:rPr lang="en-US" dirty="0"/>
              <a:t> </a:t>
            </a:r>
            <a:r>
              <a:rPr lang="en-US" dirty="0" err="1"/>
              <a:t>aplikaci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✅ BE + SPA</a:t>
            </a:r>
          </a:p>
          <a:p>
            <a:pPr lvl="1"/>
            <a:r>
              <a:rPr lang="en-US" dirty="0"/>
              <a:t>❌ M2M </a:t>
            </a:r>
          </a:p>
          <a:p>
            <a:r>
              <a:rPr lang="en-US" dirty="0"/>
              <a:t>👎 </a:t>
            </a:r>
            <a:r>
              <a:rPr lang="en-US" dirty="0" err="1"/>
              <a:t>Nelze</a:t>
            </a:r>
            <a:r>
              <a:rPr lang="en-US" dirty="0"/>
              <a:t> </a:t>
            </a:r>
            <a:r>
              <a:rPr lang="en-US" dirty="0" err="1"/>
              <a:t>některé</a:t>
            </a:r>
            <a:r>
              <a:rPr lang="en-US" dirty="0"/>
              <a:t> </a:t>
            </a:r>
            <a:r>
              <a:rPr lang="en-US" dirty="0" err="1"/>
              <a:t>endpointy</a:t>
            </a:r>
            <a:r>
              <a:rPr lang="en-US" dirty="0"/>
              <a:t> “</a:t>
            </a:r>
            <a:r>
              <a:rPr lang="en-US" dirty="0" err="1"/>
              <a:t>vypnout</a:t>
            </a:r>
            <a:r>
              <a:rPr lang="en-US" dirty="0"/>
              <a:t>” (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registrace</a:t>
            </a:r>
            <a:r>
              <a:rPr lang="en-US" dirty="0"/>
              <a:t>)</a:t>
            </a:r>
          </a:p>
          <a:p>
            <a:r>
              <a:rPr lang="en-US" dirty="0"/>
              <a:t>😟 </a:t>
            </a:r>
            <a:r>
              <a:rPr lang="en-US" dirty="0" err="1"/>
              <a:t>Implementace</a:t>
            </a:r>
            <a:r>
              <a:rPr lang="en-US" dirty="0"/>
              <a:t> je </a:t>
            </a:r>
            <a:r>
              <a:rPr lang="en-US" dirty="0" err="1"/>
              <a:t>daná</a:t>
            </a:r>
            <a:endParaRPr lang="en-US" dirty="0"/>
          </a:p>
          <a:p>
            <a:pPr lvl="1"/>
            <a:endParaRPr lang="en-US" dirty="0"/>
          </a:p>
          <a:p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0F1DDE7D-CE03-04AA-E87E-5FCDE482F3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97600" y="2554843"/>
            <a:ext cx="5384800" cy="2616676"/>
          </a:xfrm>
        </p:spPr>
      </p:pic>
    </p:spTree>
    <p:extLst>
      <p:ext uri="{BB962C8B-B14F-4D97-AF65-F5344CB8AC3E}">
        <p14:creationId xmlns:p14="http://schemas.microsoft.com/office/powerpoint/2010/main" val="254388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F7EF1C-B1FA-4575-ACF6-5BE315CA6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Bezpečnější</a:t>
            </a:r>
            <a:r>
              <a:rPr lang="en-US" dirty="0"/>
              <a:t> </a:t>
            </a:r>
            <a:r>
              <a:rPr lang="en-US" dirty="0" err="1"/>
              <a:t>varianty</a:t>
            </a:r>
            <a:r>
              <a:rPr lang="en-US" dirty="0"/>
              <a:t> - BFF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A5AD2A-5210-6A7F-7136-CE5C4C5BF4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846440" cy="4525963"/>
          </a:xfrm>
        </p:spPr>
        <p:txBody>
          <a:bodyPr>
            <a:normAutofit/>
          </a:bodyPr>
          <a:lstStyle/>
          <a:p>
            <a:r>
              <a:rPr lang="en-US" dirty="0"/>
              <a:t>SPA </a:t>
            </a:r>
            <a:r>
              <a:rPr lang="en-US" dirty="0" err="1"/>
              <a:t>Aplikace</a:t>
            </a:r>
            <a:endParaRPr lang="en-US" dirty="0"/>
          </a:p>
          <a:p>
            <a:r>
              <a:rPr lang="en-US" dirty="0"/>
              <a:t>FE a BE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stejné</a:t>
            </a:r>
            <a:r>
              <a:rPr lang="en-US" dirty="0"/>
              <a:t> </a:t>
            </a:r>
            <a:r>
              <a:rPr lang="en-US" dirty="0" err="1"/>
              <a:t>doméně</a:t>
            </a:r>
            <a:endParaRPr lang="en-US" dirty="0"/>
          </a:p>
          <a:p>
            <a:r>
              <a:rPr lang="en-US" dirty="0"/>
              <a:t>FE </a:t>
            </a:r>
            <a:r>
              <a:rPr lang="en-US" dirty="0" err="1"/>
              <a:t>nemá</a:t>
            </a:r>
            <a:r>
              <a:rPr lang="en-US" dirty="0"/>
              <a:t> k </a:t>
            </a:r>
            <a:r>
              <a:rPr lang="en-US" dirty="0" err="1"/>
              <a:t>dispozici</a:t>
            </a:r>
            <a:r>
              <a:rPr lang="en-US" dirty="0"/>
              <a:t> </a:t>
            </a:r>
            <a:r>
              <a:rPr lang="en-US" dirty="0" err="1"/>
              <a:t>autorizační</a:t>
            </a:r>
            <a:r>
              <a:rPr lang="en-US" dirty="0"/>
              <a:t> token</a:t>
            </a:r>
          </a:p>
          <a:p>
            <a:r>
              <a:rPr lang="en-US" dirty="0" err="1"/>
              <a:t>Autorizace</a:t>
            </a:r>
            <a:r>
              <a:rPr lang="en-US" dirty="0"/>
              <a:t> </a:t>
            </a:r>
            <a:r>
              <a:rPr lang="en-US" dirty="0" err="1"/>
              <a:t>spravována</a:t>
            </a:r>
            <a:r>
              <a:rPr lang="en-US" dirty="0"/>
              <a:t> </a:t>
            </a:r>
            <a:r>
              <a:rPr lang="en-US" dirty="0" err="1"/>
              <a:t>skrz</a:t>
            </a:r>
            <a:r>
              <a:rPr lang="en-US" dirty="0"/>
              <a:t> </a:t>
            </a:r>
            <a:r>
              <a:rPr lang="en-US" dirty="0" err="1"/>
              <a:t>autorizační</a:t>
            </a:r>
            <a:r>
              <a:rPr lang="en-US" dirty="0"/>
              <a:t> cookie</a:t>
            </a:r>
          </a:p>
          <a:p>
            <a:r>
              <a:rPr lang="en-US" dirty="0" err="1"/>
              <a:t>Snižuje</a:t>
            </a:r>
            <a:r>
              <a:rPr lang="en-US" dirty="0"/>
              <a:t> </a:t>
            </a:r>
            <a:r>
              <a:rPr lang="en-US" dirty="0" err="1"/>
              <a:t>komplexitu</a:t>
            </a:r>
            <a:r>
              <a:rPr lang="en-US" dirty="0"/>
              <a:t> FE </a:t>
            </a:r>
            <a:r>
              <a:rPr lang="en-US" dirty="0" err="1"/>
              <a:t>části</a:t>
            </a:r>
            <a:endParaRPr lang="en-US" dirty="0"/>
          </a:p>
          <a:p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úspěšném</a:t>
            </a:r>
            <a:r>
              <a:rPr lang="en-US" dirty="0"/>
              <a:t> XSS </a:t>
            </a:r>
            <a:r>
              <a:rPr lang="en-US" dirty="0" err="1"/>
              <a:t>útoku</a:t>
            </a:r>
            <a:r>
              <a:rPr lang="en-US" dirty="0"/>
              <a:t> </a:t>
            </a:r>
            <a:r>
              <a:rPr lang="en-US" dirty="0" err="1"/>
              <a:t>stejně</a:t>
            </a:r>
            <a:r>
              <a:rPr lang="en-US" dirty="0"/>
              <a:t> </a:t>
            </a:r>
            <a:r>
              <a:rPr lang="en-US" dirty="0" err="1"/>
              <a:t>může</a:t>
            </a:r>
            <a:r>
              <a:rPr lang="en-US" dirty="0"/>
              <a:t> FE </a:t>
            </a:r>
            <a:r>
              <a:rPr lang="en-US" dirty="0" err="1"/>
              <a:t>provádět</a:t>
            </a:r>
            <a:r>
              <a:rPr lang="en-US" dirty="0"/>
              <a:t> </a:t>
            </a:r>
            <a:r>
              <a:rPr lang="en-US" dirty="0" err="1"/>
              <a:t>autorizované</a:t>
            </a:r>
            <a:r>
              <a:rPr lang="en-US" dirty="0"/>
              <a:t> </a:t>
            </a:r>
            <a:r>
              <a:rPr lang="en-US" dirty="0" err="1"/>
              <a:t>requesty</a:t>
            </a:r>
            <a:endParaRPr lang="en-US" dirty="0"/>
          </a:p>
          <a:p>
            <a:r>
              <a:rPr lang="en-US" dirty="0">
                <a:hlinkClick r:id="rId3"/>
              </a:rPr>
              <a:t>NetEscapades.AspNetCore.SecurityHeaders</a:t>
            </a:r>
            <a:endParaRPr lang="en-US" dirty="0"/>
          </a:p>
        </p:txBody>
      </p:sp>
      <p:pic>
        <p:nvPicPr>
          <p:cNvPr id="13318" name="Picture 6">
            <a:extLst>
              <a:ext uri="{FF2B5EF4-FFF2-40B4-BE49-F238E27FC236}">
                <a16:creationId xmlns:a16="http://schemas.microsoft.com/office/drawing/2014/main" id="{B749AB04-4ADE-96AD-1CD7-56CB56EF63F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285935"/>
            <a:ext cx="5384800" cy="315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2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C3B14-B761-BB82-87CA-A4433F977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7750DE-7B46-9B4F-286C-9425D5EFD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Bezpečnější</a:t>
            </a:r>
            <a:r>
              <a:rPr lang="en-US" dirty="0"/>
              <a:t> </a:t>
            </a:r>
            <a:r>
              <a:rPr lang="en-US" dirty="0" err="1"/>
              <a:t>varianty</a:t>
            </a:r>
            <a:r>
              <a:rPr lang="en-US" dirty="0"/>
              <a:t> – FE Service Worker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901F83-56DB-BFD1-FA1B-2F47418BD7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SPA </a:t>
            </a:r>
            <a:r>
              <a:rPr lang="en-US" dirty="0" err="1"/>
              <a:t>Aplikace</a:t>
            </a:r>
            <a:endParaRPr lang="en-US" dirty="0"/>
          </a:p>
          <a:p>
            <a:r>
              <a:rPr lang="en-US" dirty="0"/>
              <a:t>Service Worker se </a:t>
            </a:r>
            <a:r>
              <a:rPr lang="en-US" dirty="0" err="1"/>
              <a:t>musí</a:t>
            </a:r>
            <a:r>
              <a:rPr lang="en-US" dirty="0"/>
              <a:t> </a:t>
            </a:r>
            <a:r>
              <a:rPr lang="en-US" dirty="0" err="1"/>
              <a:t>spustit</a:t>
            </a:r>
            <a:r>
              <a:rPr lang="en-US" dirty="0"/>
              <a:t> </a:t>
            </a:r>
            <a:r>
              <a:rPr lang="en-US" dirty="0" err="1"/>
              <a:t>první</a:t>
            </a:r>
            <a:endParaRPr lang="en-US" dirty="0"/>
          </a:p>
          <a:p>
            <a:r>
              <a:rPr lang="en-US" dirty="0"/>
              <a:t>FE </a:t>
            </a:r>
            <a:r>
              <a:rPr lang="en-US" dirty="0" err="1"/>
              <a:t>nemá</a:t>
            </a:r>
            <a:r>
              <a:rPr lang="en-US" dirty="0"/>
              <a:t> k </a:t>
            </a:r>
            <a:r>
              <a:rPr lang="en-US" dirty="0" err="1"/>
              <a:t>dispozici</a:t>
            </a:r>
            <a:r>
              <a:rPr lang="en-US" dirty="0"/>
              <a:t> </a:t>
            </a:r>
            <a:r>
              <a:rPr lang="en-US" dirty="0" err="1"/>
              <a:t>autorizační</a:t>
            </a:r>
            <a:r>
              <a:rPr lang="en-US" dirty="0"/>
              <a:t> token</a:t>
            </a:r>
          </a:p>
          <a:p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úspěšném</a:t>
            </a:r>
            <a:r>
              <a:rPr lang="en-US" dirty="0"/>
              <a:t> XSS </a:t>
            </a:r>
            <a:r>
              <a:rPr lang="en-US" dirty="0" err="1"/>
              <a:t>útoku</a:t>
            </a:r>
            <a:r>
              <a:rPr lang="en-US" dirty="0"/>
              <a:t> </a:t>
            </a:r>
            <a:r>
              <a:rPr lang="en-US" dirty="0" err="1"/>
              <a:t>stejně</a:t>
            </a:r>
            <a:r>
              <a:rPr lang="en-US" dirty="0"/>
              <a:t> </a:t>
            </a:r>
            <a:r>
              <a:rPr lang="en-US" dirty="0" err="1"/>
              <a:t>může</a:t>
            </a:r>
            <a:r>
              <a:rPr lang="en-US" dirty="0"/>
              <a:t> FE </a:t>
            </a:r>
            <a:r>
              <a:rPr lang="en-US" dirty="0" err="1"/>
              <a:t>provádět</a:t>
            </a:r>
            <a:r>
              <a:rPr lang="en-US" dirty="0"/>
              <a:t> </a:t>
            </a:r>
            <a:r>
              <a:rPr lang="en-US" dirty="0" err="1"/>
              <a:t>autorizované</a:t>
            </a:r>
            <a:r>
              <a:rPr lang="en-US" dirty="0"/>
              <a:t> </a:t>
            </a:r>
            <a:r>
              <a:rPr lang="en-US" dirty="0" err="1"/>
              <a:t>requesty</a:t>
            </a:r>
            <a:endParaRPr lang="en-US" dirty="0"/>
          </a:p>
          <a:p>
            <a:endParaRPr lang="en-US" dirty="0"/>
          </a:p>
          <a:p>
            <a:endParaRPr lang="cs-CZ" dirty="0"/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E8378AD5-F01A-859C-0DFA-302F23AACD1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246763"/>
            <a:ext cx="5384800" cy="323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16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Základní</a:t>
            </a:r>
            <a:r>
              <a:rPr lang="en-US" dirty="0"/>
              <a:t> </a:t>
            </a:r>
            <a:r>
              <a:rPr lang="en-US" dirty="0" err="1"/>
              <a:t>pojmy</a:t>
            </a:r>
            <a:endParaRPr lang="en-US" dirty="0"/>
          </a:p>
          <a:p>
            <a:r>
              <a:rPr lang="en-US" dirty="0" err="1"/>
              <a:t>Autorizace</a:t>
            </a:r>
            <a:r>
              <a:rPr lang="en-US" dirty="0"/>
              <a:t> </a:t>
            </a:r>
            <a:r>
              <a:rPr lang="en-US" dirty="0" err="1"/>
              <a:t>pomocí</a:t>
            </a:r>
            <a:r>
              <a:rPr lang="en-US" dirty="0"/>
              <a:t> OAuth 2.0 a OIDC</a:t>
            </a:r>
          </a:p>
          <a:p>
            <a:r>
              <a:rPr lang="en-US" dirty="0" err="1"/>
              <a:t>Typy</a:t>
            </a:r>
            <a:r>
              <a:rPr lang="en-US" dirty="0"/>
              <a:t> OAuth flow</a:t>
            </a:r>
          </a:p>
          <a:p>
            <a:r>
              <a:rPr lang="en-US" dirty="0" err="1"/>
              <a:t>Správa</a:t>
            </a:r>
            <a:r>
              <a:rPr lang="en-US" dirty="0"/>
              <a:t> identity</a:t>
            </a:r>
          </a:p>
          <a:p>
            <a:r>
              <a:rPr lang="en-US" dirty="0"/>
              <a:t>BFF</a:t>
            </a:r>
          </a:p>
          <a:p>
            <a:endParaRPr lang="en-US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001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BD13EB-C82E-F400-88EE-A3A8CA7A2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890666"/>
          </a:xfrm>
        </p:spPr>
        <p:txBody>
          <a:bodyPr>
            <a:normAutofit/>
          </a:bodyPr>
          <a:lstStyle/>
          <a:p>
            <a:r>
              <a:rPr lang="cs-CZ" dirty="0"/>
              <a:t>DEMO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– </a:t>
            </a:r>
            <a:r>
              <a:rPr lang="en-US" dirty="0" err="1"/>
              <a:t>Vytvoření</a:t>
            </a:r>
            <a:r>
              <a:rPr lang="en-US" dirty="0"/>
              <a:t> </a:t>
            </a:r>
            <a:r>
              <a:rPr lang="en-US" dirty="0" err="1"/>
              <a:t>vlastního</a:t>
            </a:r>
            <a:r>
              <a:rPr lang="en-US" dirty="0"/>
              <a:t> </a:t>
            </a:r>
            <a:r>
              <a:rPr lang="en-US" dirty="0" err="1"/>
              <a:t>Autorizačního</a:t>
            </a:r>
            <a:r>
              <a:rPr lang="en-US" dirty="0"/>
              <a:t> </a:t>
            </a:r>
            <a:r>
              <a:rPr lang="en-US" dirty="0" err="1"/>
              <a:t>serveru</a:t>
            </a:r>
            <a:br>
              <a:rPr lang="en-US" dirty="0"/>
            </a:br>
            <a:r>
              <a:rPr lang="en-US" dirty="0"/>
              <a:t>– Resource owner password credentials</a:t>
            </a:r>
            <a:br>
              <a:rPr lang="en-US" dirty="0"/>
            </a:br>
            <a:r>
              <a:rPr lang="en-US" dirty="0"/>
              <a:t>– Implicit </a:t>
            </a:r>
            <a:br>
              <a:rPr lang="en-US" dirty="0"/>
            </a:br>
            <a:r>
              <a:rPr lang="en-US" dirty="0"/>
              <a:t>– Authorization with PKCE</a:t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716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2DAF34-71A6-7BFA-2AEA-6B97BD62E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21"/>
            <a:ext cx="10972800" cy="6339015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EAD1098-3C97-46D8-A17E-926966CDE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3912" y="404664"/>
            <a:ext cx="1584176" cy="429261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D4ECA7-F166-10D5-990B-49BF577A90ED}"/>
              </a:ext>
            </a:extLst>
          </p:cNvPr>
          <p:cNvSpPr txBox="1"/>
          <p:nvPr/>
        </p:nvSpPr>
        <p:spPr>
          <a:xfrm>
            <a:off x="5336785" y="5877272"/>
            <a:ext cx="151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dirty="0"/>
              <a:t>www.havit.cz</a:t>
            </a:r>
          </a:p>
        </p:txBody>
      </p:sp>
    </p:spTree>
    <p:extLst>
      <p:ext uri="{BB962C8B-B14F-4D97-AF65-F5344CB8AC3E}">
        <p14:creationId xmlns:p14="http://schemas.microsoft.com/office/powerpoint/2010/main" val="294976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89B20A-8FD3-8305-CF8E-98679ED61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Autorizační</a:t>
            </a:r>
            <a:r>
              <a:rPr lang="en-US" dirty="0"/>
              <a:t> server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2583F5-EAD8-E2BC-D979-6E122D3E2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470911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Hosted </a:t>
            </a:r>
          </a:p>
          <a:p>
            <a:pPr lvl="1"/>
            <a:r>
              <a:rPr lang="en-US" dirty="0"/>
              <a:t>Auth0</a:t>
            </a:r>
          </a:p>
          <a:p>
            <a:pPr lvl="1"/>
            <a:r>
              <a:rPr lang="en-US" dirty="0"/>
              <a:t>Okta</a:t>
            </a:r>
          </a:p>
          <a:p>
            <a:pPr lvl="1"/>
            <a:r>
              <a:rPr lang="en-US" dirty="0"/>
              <a:t>Firebase</a:t>
            </a:r>
          </a:p>
          <a:p>
            <a:pPr lvl="1"/>
            <a:r>
              <a:rPr lang="en-US" dirty="0"/>
              <a:t>MS Azure AD B2C </a:t>
            </a:r>
          </a:p>
          <a:p>
            <a:pPr lvl="1"/>
            <a:r>
              <a:rPr lang="cs-CZ" dirty="0"/>
              <a:t>Amazon </a:t>
            </a:r>
            <a:r>
              <a:rPr lang="cs-CZ" dirty="0" err="1"/>
              <a:t>Cognito</a:t>
            </a:r>
            <a:endParaRPr lang="en-US" dirty="0"/>
          </a:p>
          <a:p>
            <a:pPr lvl="1"/>
            <a:r>
              <a:rPr lang="en-US" dirty="0" err="1"/>
              <a:t>Authentik</a:t>
            </a:r>
            <a:r>
              <a:rPr lang="en-US" dirty="0"/>
              <a:t> (self-hosted / SAAS)</a:t>
            </a:r>
          </a:p>
          <a:p>
            <a:pPr lvl="1"/>
            <a:r>
              <a:rPr lang="en-US" dirty="0" err="1"/>
              <a:t>Keycloak</a:t>
            </a:r>
            <a:r>
              <a:rPr lang="en-US" dirty="0"/>
              <a:t> (self-hosted)</a:t>
            </a:r>
          </a:p>
          <a:p>
            <a:pPr lvl="1"/>
            <a:r>
              <a:rPr lang="en-US" dirty="0"/>
              <a:t>Fusion Auth (self-hosted / SAAS)</a:t>
            </a:r>
          </a:p>
          <a:p>
            <a:pPr lvl="1"/>
            <a:r>
              <a:rPr lang="en-US" dirty="0" err="1"/>
              <a:t>Zitadel</a:t>
            </a:r>
            <a:r>
              <a:rPr lang="en-US" dirty="0"/>
              <a:t> (self-hosted / SAAS)</a:t>
            </a:r>
          </a:p>
          <a:p>
            <a:r>
              <a:rPr lang="en-US" dirty="0"/>
              <a:t>Components</a:t>
            </a:r>
          </a:p>
          <a:p>
            <a:pPr lvl="1"/>
            <a:r>
              <a:rPr lang="en-US" dirty="0"/>
              <a:t>Duende </a:t>
            </a:r>
            <a:r>
              <a:rPr lang="en-US" dirty="0" err="1"/>
              <a:t>IdentityServer</a:t>
            </a:r>
            <a:endParaRPr lang="en-US" dirty="0"/>
          </a:p>
          <a:p>
            <a:pPr lvl="1"/>
            <a:r>
              <a:rPr lang="en-US" dirty="0" err="1"/>
              <a:t>OpenIddict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71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AF0FD1-7EC2-D864-FF33-D173B3442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Základní</a:t>
            </a:r>
            <a:r>
              <a:rPr lang="en-US" dirty="0"/>
              <a:t> </a:t>
            </a:r>
            <a:r>
              <a:rPr lang="en-US" dirty="0" err="1"/>
              <a:t>pojmy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29D195-5985-99B5-03E0-66F41245C8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Autorizace</a:t>
            </a:r>
            <a:r>
              <a:rPr lang="en-US" dirty="0"/>
              <a:t> (OAuth 2.0) vs. </a:t>
            </a:r>
            <a:r>
              <a:rPr lang="en-US" dirty="0" err="1"/>
              <a:t>autentizace</a:t>
            </a:r>
            <a:r>
              <a:rPr lang="en-US" dirty="0"/>
              <a:t> (OpenID Connect)</a:t>
            </a:r>
          </a:p>
          <a:p>
            <a:r>
              <a:rPr lang="en-US" dirty="0"/>
              <a:t>Resource owner</a:t>
            </a:r>
          </a:p>
          <a:p>
            <a:r>
              <a:rPr lang="en-US" dirty="0"/>
              <a:t>Authorization server</a:t>
            </a:r>
          </a:p>
          <a:p>
            <a:r>
              <a:rPr lang="en-US" dirty="0"/>
              <a:t>Resource server</a:t>
            </a:r>
          </a:p>
          <a:p>
            <a:r>
              <a:rPr lang="en-US" dirty="0"/>
              <a:t>Client</a:t>
            </a:r>
          </a:p>
          <a:p>
            <a:pPr lvl="1"/>
            <a:r>
              <a:rPr lang="en-US" dirty="0"/>
              <a:t>Public – browsers, mobile apps, IoT …</a:t>
            </a:r>
          </a:p>
          <a:p>
            <a:pPr lvl="1"/>
            <a:r>
              <a:rPr lang="en-US" dirty="0"/>
              <a:t>Confidential - trusted to store a secret (server backend, TV)</a:t>
            </a:r>
          </a:p>
          <a:p>
            <a:r>
              <a:rPr lang="en-US" dirty="0"/>
              <a:t>Token</a:t>
            </a:r>
          </a:p>
          <a:p>
            <a:pPr lvl="1"/>
            <a:r>
              <a:rPr lang="en-US" dirty="0"/>
              <a:t>Access token</a:t>
            </a:r>
          </a:p>
          <a:p>
            <a:pPr lvl="1"/>
            <a:r>
              <a:rPr lang="en-US" dirty="0"/>
              <a:t>Refresh token</a:t>
            </a:r>
          </a:p>
          <a:p>
            <a:pPr lvl="1"/>
            <a:r>
              <a:rPr lang="en-US" dirty="0"/>
              <a:t>Id token</a:t>
            </a:r>
          </a:p>
          <a:p>
            <a:r>
              <a:rPr lang="en-US" dirty="0" err="1"/>
              <a:t>Autorizační</a:t>
            </a:r>
            <a:r>
              <a:rPr lang="en-US" dirty="0"/>
              <a:t> flow vs Grant</a:t>
            </a:r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D2B6824-DC56-3E98-64AC-4B4BBBC5A8D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397949"/>
            <a:ext cx="5384800" cy="293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90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7666D9-328F-B1D2-A64C-0CC865E97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Základní</a:t>
            </a:r>
            <a:r>
              <a:rPr lang="en-US" dirty="0"/>
              <a:t> </a:t>
            </a:r>
            <a:r>
              <a:rPr lang="en-US" dirty="0" err="1"/>
              <a:t>pojmy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414A47-D22D-306A-6C1A-6B3B9DDEE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Autorizační</a:t>
            </a:r>
            <a:r>
              <a:rPr lang="en-US" dirty="0"/>
              <a:t> flow</a:t>
            </a:r>
          </a:p>
          <a:p>
            <a:pPr lvl="1"/>
            <a:r>
              <a:rPr lang="en-US" dirty="0"/>
              <a:t>Implicit flow</a:t>
            </a:r>
          </a:p>
          <a:p>
            <a:pPr lvl="1"/>
            <a:r>
              <a:rPr lang="en-US" dirty="0"/>
              <a:t>Authorization code flow (s PKCE)</a:t>
            </a:r>
          </a:p>
          <a:p>
            <a:pPr lvl="1"/>
            <a:r>
              <a:rPr lang="en-US" dirty="0"/>
              <a:t>Client credential flow</a:t>
            </a:r>
          </a:p>
          <a:p>
            <a:pPr lvl="1"/>
            <a:r>
              <a:rPr lang="en-US" dirty="0"/>
              <a:t>Resource owner password flow</a:t>
            </a:r>
          </a:p>
          <a:p>
            <a:pPr lvl="1"/>
            <a:r>
              <a:rPr lang="en-US" dirty="0"/>
              <a:t>Assertion flow</a:t>
            </a:r>
          </a:p>
          <a:p>
            <a:pPr lvl="1"/>
            <a:r>
              <a:rPr lang="en-US" dirty="0"/>
              <a:t>Device flow</a:t>
            </a:r>
          </a:p>
          <a:p>
            <a:pPr lvl="1"/>
            <a:r>
              <a:rPr lang="en-US" dirty="0"/>
              <a:t>Hybrid flow</a:t>
            </a:r>
          </a:p>
          <a:p>
            <a:r>
              <a:rPr lang="en-US" dirty="0"/>
              <a:t>Scope – </a:t>
            </a:r>
            <a:r>
              <a:rPr lang="en-US" dirty="0" err="1"/>
              <a:t>openid</a:t>
            </a:r>
            <a:r>
              <a:rPr lang="en-US" dirty="0"/>
              <a:t>, profile, email, address, phone, …</a:t>
            </a:r>
          </a:p>
          <a:p>
            <a:r>
              <a:rPr lang="en-US" dirty="0"/>
              <a:t>Claim – name, </a:t>
            </a:r>
            <a:r>
              <a:rPr lang="en-US" dirty="0" err="1"/>
              <a:t>family_name</a:t>
            </a:r>
            <a:r>
              <a:rPr lang="en-US" dirty="0"/>
              <a:t>, </a:t>
            </a:r>
            <a:r>
              <a:rPr lang="en-US" dirty="0" err="1"/>
              <a:t>given_name</a:t>
            </a:r>
            <a:r>
              <a:rPr lang="en-US" dirty="0"/>
              <a:t>, nickname, </a:t>
            </a:r>
            <a:r>
              <a:rPr lang="en-US" dirty="0" err="1"/>
              <a:t>preferred_username</a:t>
            </a:r>
            <a:r>
              <a:rPr lang="en-US" dirty="0"/>
              <a:t>, profile, …</a:t>
            </a:r>
          </a:p>
          <a:p>
            <a:r>
              <a:rPr lang="en-US" dirty="0"/>
              <a:t>Response type</a:t>
            </a:r>
          </a:p>
          <a:p>
            <a:r>
              <a:rPr lang="en-US" dirty="0"/>
              <a:t>BFF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027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AE8EFD-6B7A-82AE-7F8C-52640F003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OAuth server </a:t>
            </a:r>
            <a:r>
              <a:rPr lang="en-US" dirty="0" err="1"/>
              <a:t>endpointy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A665D6-58D2-91F7-2807-FF4FD06BF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4525963"/>
          </a:xfrm>
        </p:spPr>
        <p:txBody>
          <a:bodyPr/>
          <a:lstStyle/>
          <a:p>
            <a:r>
              <a:rPr lang="en-US" dirty="0"/>
              <a:t>Authorization /authorization</a:t>
            </a:r>
          </a:p>
          <a:p>
            <a:r>
              <a:rPr lang="en-US" dirty="0"/>
              <a:t>Device authorization /</a:t>
            </a:r>
            <a:r>
              <a:rPr lang="en-US" dirty="0" err="1"/>
              <a:t>deviceauthorization</a:t>
            </a:r>
            <a:endParaRPr lang="en-US" dirty="0"/>
          </a:p>
          <a:p>
            <a:r>
              <a:rPr lang="en-US" dirty="0"/>
              <a:t>End session /logout</a:t>
            </a:r>
          </a:p>
          <a:p>
            <a:r>
              <a:rPr lang="en-US" dirty="0"/>
              <a:t>Introspection /introspection</a:t>
            </a:r>
          </a:p>
          <a:p>
            <a:r>
              <a:rPr lang="en-US" dirty="0"/>
              <a:t>JWT Keys /</a:t>
            </a:r>
            <a:r>
              <a:rPr lang="en-US" dirty="0" err="1"/>
              <a:t>jwks</a:t>
            </a:r>
            <a:endParaRPr lang="en-US" dirty="0"/>
          </a:p>
          <a:p>
            <a:r>
              <a:rPr lang="en-US" dirty="0"/>
              <a:t>Revocation /revocation</a:t>
            </a:r>
          </a:p>
          <a:p>
            <a:r>
              <a:rPr lang="en-US" dirty="0"/>
              <a:t>Token /token</a:t>
            </a:r>
          </a:p>
          <a:p>
            <a:r>
              <a:rPr lang="en-US" dirty="0" err="1"/>
              <a:t>Userinfo</a:t>
            </a:r>
            <a:r>
              <a:rPr lang="en-US" dirty="0"/>
              <a:t> /</a:t>
            </a:r>
            <a:r>
              <a:rPr lang="en-US" dirty="0" err="1"/>
              <a:t>userinfo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08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C31AF7-F1C6-6B6C-05EE-79682A77A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Jaké</a:t>
            </a:r>
            <a:r>
              <a:rPr lang="en-US" dirty="0"/>
              <a:t> flow </a:t>
            </a:r>
            <a:r>
              <a:rPr lang="en-US" dirty="0" err="1"/>
              <a:t>použít</a:t>
            </a:r>
            <a:r>
              <a:rPr lang="en-US" dirty="0"/>
              <a:t>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E2FF95-1B89-C9C7-8747-47230FA350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M2M -&gt; Client Credentials Flow</a:t>
            </a:r>
          </a:p>
          <a:p>
            <a:r>
              <a:rPr lang="en-US" dirty="0"/>
              <a:t>Trusted client -&gt; Authorization Flow</a:t>
            </a:r>
          </a:p>
          <a:p>
            <a:r>
              <a:rPr lang="en-US" dirty="0"/>
              <a:t>Authorization Flow with PKCE</a:t>
            </a:r>
            <a:endParaRPr lang="cs-CZ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107B2D9-60F9-6F23-DA46-9393EFB7BC0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633" y="1600200"/>
            <a:ext cx="357073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80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9725AE-8E29-E11C-B84E-9E15AB877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Client Credentials Flow</a:t>
            </a:r>
            <a:endParaRPr lang="cs-CZ" dirty="0"/>
          </a:p>
        </p:txBody>
      </p:sp>
      <p:sp>
        <p:nvSpPr>
          <p:cNvPr id="2055" name="Content Placeholder 2">
            <a:extLst>
              <a:ext uri="{FF2B5EF4-FFF2-40B4-BE49-F238E27FC236}">
                <a16:creationId xmlns:a16="http://schemas.microsoft.com/office/drawing/2014/main" id="{B87A6A54-660A-A146-6E07-0DF2015A95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r>
              <a:rPr lang="cs-CZ" dirty="0" err="1"/>
              <a:t>Machine</a:t>
            </a:r>
            <a:r>
              <a:rPr lang="cs-CZ" dirty="0"/>
              <a:t>-to-</a:t>
            </a:r>
            <a:r>
              <a:rPr lang="cs-CZ" dirty="0" err="1"/>
              <a:t>machine</a:t>
            </a:r>
            <a:r>
              <a:rPr lang="cs-CZ" dirty="0"/>
              <a:t> komunikace</a:t>
            </a:r>
          </a:p>
          <a:p>
            <a:r>
              <a:rPr lang="cs-CZ" dirty="0"/>
              <a:t>Klient musí být důvěryhodný</a:t>
            </a:r>
          </a:p>
          <a:p>
            <a:r>
              <a:rPr lang="en-US" dirty="0"/>
              <a:t>Ve flow </a:t>
            </a:r>
            <a:r>
              <a:rPr lang="en-US" dirty="0" err="1"/>
              <a:t>nevystupuje</a:t>
            </a:r>
            <a:r>
              <a:rPr lang="en-US" dirty="0"/>
              <a:t> </a:t>
            </a:r>
            <a:r>
              <a:rPr lang="cs-CZ" dirty="0"/>
              <a:t>koncový uživatel</a:t>
            </a:r>
          </a:p>
          <a:p>
            <a:endParaRPr lang="cs-CZ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01F410D3-355F-7F81-E515-777E8CB1639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104957"/>
            <a:ext cx="5384800" cy="351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58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E28D151-C816-8171-523A-CA1F5887C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Credentials Flow</a:t>
            </a:r>
            <a:endParaRPr lang="cs-CZ" dirty="0"/>
          </a:p>
        </p:txBody>
      </p:sp>
      <p:pic>
        <p:nvPicPr>
          <p:cNvPr id="7170" name="Picture 2" descr="4 Client Credentials Grant">
            <a:extLst>
              <a:ext uri="{FF2B5EF4-FFF2-40B4-BE49-F238E27FC236}">
                <a16:creationId xmlns:a16="http://schemas.microsoft.com/office/drawing/2014/main" id="{97EC83AB-D08B-CD76-CCF2-C2D1E00188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356" y="1600200"/>
            <a:ext cx="704928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05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HAVIT">
      <a:dk1>
        <a:srgbClr val="2097D0"/>
      </a:dk1>
      <a:lt1>
        <a:sysClr val="window" lastClr="FFFFFF"/>
      </a:lt1>
      <a:dk2>
        <a:srgbClr val="114788"/>
      </a:dk2>
      <a:lt2>
        <a:srgbClr val="EEECE1"/>
      </a:lt2>
      <a:accent1>
        <a:srgbClr val="114788"/>
      </a:accent1>
      <a:accent2>
        <a:srgbClr val="C0504D"/>
      </a:accent2>
      <a:accent3>
        <a:srgbClr val="9BBB59"/>
      </a:accent3>
      <a:accent4>
        <a:srgbClr val="8064A2"/>
      </a:accent4>
      <a:accent5>
        <a:srgbClr val="2097D0"/>
      </a:accent5>
      <a:accent6>
        <a:srgbClr val="F79646"/>
      </a:accent6>
      <a:hlink>
        <a:srgbClr val="114788"/>
      </a:hlink>
      <a:folHlink>
        <a:srgbClr val="11478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9F2E4212-A0EE-40A4-88FA-F1F8352CAEB6}" vid="{EB65DDFE-1B01-4C27-A0C1-7AD2A0F497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FED9D5FE1F44145801737A7BA47560B" ma:contentTypeVersion="0" ma:contentTypeDescription="Vytvoří nový dokument" ma:contentTypeScope="" ma:versionID="865cee90d61be235413a64cabd79a28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71d6b51c5141eb32e0d04e037372b3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7FD51D-081C-435E-8F5D-6D88218064D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22238E5-BDC0-4655-AFB5-A7405C559E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BDB233-CC77-4AD7-B48B-2F06143856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</Template>
  <TotalTime>8719</TotalTime>
  <Words>1589</Words>
  <Application>Microsoft Office PowerPoint</Application>
  <PresentationFormat>Širokoúhlá obrazovka</PresentationFormat>
  <Paragraphs>259</Paragraphs>
  <Slides>21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Calibri</vt:lpstr>
      <vt:lpstr>Consolas</vt:lpstr>
      <vt:lpstr>proxima-nova</vt:lpstr>
      <vt:lpstr>Trebuchet MS</vt:lpstr>
      <vt:lpstr>Motiv Office</vt:lpstr>
      <vt:lpstr>Jak napsat vlastní autorizační server</vt:lpstr>
      <vt:lpstr>Agenda</vt:lpstr>
      <vt:lpstr>Autorizační server</vt:lpstr>
      <vt:lpstr>Základní pojmy</vt:lpstr>
      <vt:lpstr>Základní pojmy</vt:lpstr>
      <vt:lpstr>OAuth server endpointy</vt:lpstr>
      <vt:lpstr>Jaké flow použít?</vt:lpstr>
      <vt:lpstr>Client Credentials Flow</vt:lpstr>
      <vt:lpstr>Client Credentials Flow</vt:lpstr>
      <vt:lpstr>Implicit flow</vt:lpstr>
      <vt:lpstr>Implicit flow</vt:lpstr>
      <vt:lpstr>Authorization Flow</vt:lpstr>
      <vt:lpstr>Authorization Flow</vt:lpstr>
      <vt:lpstr>Authorization Flow with PKCE</vt:lpstr>
      <vt:lpstr>Authorization Flow with PKCE</vt:lpstr>
      <vt:lpstr>Správa identity (uživatelských účtů)</vt:lpstr>
      <vt:lpstr>Identity API endpointy v .NET 8</vt:lpstr>
      <vt:lpstr>Bezpečnější varianty - BFF</vt:lpstr>
      <vt:lpstr>Bezpečnější varianty – FE Service Worker</vt:lpstr>
      <vt:lpstr>DEMO  – Vytvoření vlastního Autorizačního serveru – Resource owner password credentials – Implicit  – Authorization with PKCE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Strukturované logování  … a jak jej začít používat</dc:title>
  <dc:creator>Václavek, Ondřej</dc:creator>
  <dc:description/>
  <cp:lastModifiedBy>Václavek, Ondřej</cp:lastModifiedBy>
  <cp:revision>1</cp:revision>
  <dcterms:created xsi:type="dcterms:W3CDTF">2023-05-10T19:01:32Z</dcterms:created>
  <dcterms:modified xsi:type="dcterms:W3CDTF">2024-03-04T13:08:21Z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0x0101000FED9D5FE1F44145801737A7BA47560B</vt:lpwstr>
  </property>
</Properties>
</file>