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74" r:id="rId9"/>
    <p:sldId id="272" r:id="rId10"/>
    <p:sldId id="273" r:id="rId11"/>
    <p:sldId id="270" r:id="rId12"/>
    <p:sldId id="265" r:id="rId13"/>
    <p:sldId id="266" r:id="rId14"/>
    <p:sldId id="267" r:id="rId15"/>
    <p:sldId id="268" r:id="rId16"/>
    <p:sldId id="269" r:id="rId17"/>
    <p:sldId id="275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0BA360-7B68-D3D2-E0DD-BC7D5610B18E}" v="5" dt="2026-09-01T14:30:57.042"/>
    <p1510:client id="{74DBB867-0AD6-4486-BB5C-9DFD316FF7C8}" v="2044" dt="2026-09-01T14:18:47.9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08" autoAdjust="0"/>
    <p:restoredTop sz="73044" autoAdjust="0"/>
  </p:normalViewPr>
  <p:slideViewPr>
    <p:cSldViewPr snapToGrid="0">
      <p:cViewPr varScale="1">
        <p:scale>
          <a:sx n="69" d="100"/>
          <a:sy n="69" d="100"/>
        </p:scale>
        <p:origin x="792" y="77"/>
      </p:cViewPr>
      <p:guideLst/>
    </p:cSldViewPr>
  </p:slideViewPr>
  <p:outlineViewPr>
    <p:cViewPr>
      <p:scale>
        <a:sx n="33" d="100"/>
        <a:sy n="33" d="100"/>
      </p:scale>
      <p:origin x="0" y="-2214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vák, Michal" userId="S::michal.novak@mann-hummel.com::4cdad6d0-ca7f-42c8-bc68-b5fbac768ed1" providerId="AD" clId="Web-{680BA360-7B68-D3D2-E0DD-BC7D5610B18E}"/>
    <pc:docChg chg="modSld">
      <pc:chgData name="Novák, Michal" userId="S::michal.novak@mann-hummel.com::4cdad6d0-ca7f-42c8-bc68-b5fbac768ed1" providerId="AD" clId="Web-{680BA360-7B68-D3D2-E0DD-BC7D5610B18E}" dt="2026-09-01T14:30:57.042" v="2" actId="20577"/>
      <pc:docMkLst>
        <pc:docMk/>
      </pc:docMkLst>
      <pc:sldChg chg="modSp">
        <pc:chgData name="Novák, Michal" userId="S::michal.novak@mann-hummel.com::4cdad6d0-ca7f-42c8-bc68-b5fbac768ed1" providerId="AD" clId="Web-{680BA360-7B68-D3D2-E0DD-BC7D5610B18E}" dt="2026-09-01T14:29:14.398" v="0" actId="20577"/>
        <pc:sldMkLst>
          <pc:docMk/>
          <pc:sldMk cId="3588594233" sldId="259"/>
        </pc:sldMkLst>
        <pc:spChg chg="mod">
          <ac:chgData name="Novák, Michal" userId="S::michal.novak@mann-hummel.com::4cdad6d0-ca7f-42c8-bc68-b5fbac768ed1" providerId="AD" clId="Web-{680BA360-7B68-D3D2-E0DD-BC7D5610B18E}" dt="2026-09-01T14:29:14.398" v="0" actId="20577"/>
          <ac:spMkLst>
            <pc:docMk/>
            <pc:sldMk cId="3588594233" sldId="259"/>
            <ac:spMk id="2" creationId="{FCE19ABA-EC3A-6B48-44E7-8B937C39FD5E}"/>
          </ac:spMkLst>
        </pc:spChg>
      </pc:sldChg>
      <pc:sldChg chg="modSp">
        <pc:chgData name="Novák, Michal" userId="S::michal.novak@mann-hummel.com::4cdad6d0-ca7f-42c8-bc68-b5fbac768ed1" providerId="AD" clId="Web-{680BA360-7B68-D3D2-E0DD-BC7D5610B18E}" dt="2026-09-01T14:30:57.042" v="2" actId="20577"/>
        <pc:sldMkLst>
          <pc:docMk/>
          <pc:sldMk cId="2914160477" sldId="260"/>
        </pc:sldMkLst>
        <pc:spChg chg="mod">
          <ac:chgData name="Novák, Michal" userId="S::michal.novak@mann-hummel.com::4cdad6d0-ca7f-42c8-bc68-b5fbac768ed1" providerId="AD" clId="Web-{680BA360-7B68-D3D2-E0DD-BC7D5610B18E}" dt="2026-09-01T14:30:57.042" v="2" actId="20577"/>
          <ac:spMkLst>
            <pc:docMk/>
            <pc:sldMk cId="2914160477" sldId="260"/>
            <ac:spMk id="10" creationId="{713B4C32-41B6-F5CF-E95A-9B4BB692C37C}"/>
          </ac:spMkLst>
        </pc:spChg>
      </pc:sldChg>
    </pc:docChg>
  </pc:docChgLst>
  <pc:docChgLst>
    <pc:chgData name="Pokorný, Jiří" userId="90a8817c-63a7-4bb0-bdf3-625ac4c69f38" providerId="ADAL" clId="{3E528EA4-B1BD-42DB-8BB9-BBE09178C485}"/>
    <pc:docChg chg="undo custSel addSld delSld modSld sldOrd modMainMaster">
      <pc:chgData name="Pokorný, Jiří" userId="90a8817c-63a7-4bb0-bdf3-625ac4c69f38" providerId="ADAL" clId="{3E528EA4-B1BD-42DB-8BB9-BBE09178C485}" dt="2026-09-02T06:41:59.212" v="2003" actId="1076"/>
      <pc:docMkLst>
        <pc:docMk/>
      </pc:docMkLst>
      <pc:sldChg chg="addSp delSp modSp mod modClrScheme chgLayout">
        <pc:chgData name="Pokorný, Jiří" userId="90a8817c-63a7-4bb0-bdf3-625ac4c69f38" providerId="ADAL" clId="{3E528EA4-B1BD-42DB-8BB9-BBE09178C485}" dt="2026-09-01T13:19:49.154" v="1340" actId="1076"/>
        <pc:sldMkLst>
          <pc:docMk/>
          <pc:sldMk cId="4288079468" sldId="256"/>
        </pc:sldMkLst>
        <pc:spChg chg="mod ord">
          <ac:chgData name="Pokorný, Jiří" userId="90a8817c-63a7-4bb0-bdf3-625ac4c69f38" providerId="ADAL" clId="{3E528EA4-B1BD-42DB-8BB9-BBE09178C485}" dt="2026-09-01T13:19:39.534" v="1337" actId="1076"/>
          <ac:spMkLst>
            <pc:docMk/>
            <pc:sldMk cId="4288079468" sldId="256"/>
            <ac:spMk id="2" creationId="{5F7F9875-B5B2-E5D3-2A19-4DA9E6A17AE0}"/>
          </ac:spMkLst>
        </pc:spChg>
        <pc:spChg chg="del mod ord">
          <ac:chgData name="Pokorný, Jiří" userId="90a8817c-63a7-4bb0-bdf3-625ac4c69f38" providerId="ADAL" clId="{3E528EA4-B1BD-42DB-8BB9-BBE09178C485}" dt="2026-09-01T13:13:23.663" v="1285" actId="478"/>
          <ac:spMkLst>
            <pc:docMk/>
            <pc:sldMk cId="4288079468" sldId="256"/>
            <ac:spMk id="3" creationId="{48B843AE-0D4E-57BB-260E-A343E7296D8C}"/>
          </ac:spMkLst>
        </pc:spChg>
        <pc:spChg chg="add mod ord">
          <ac:chgData name="Pokorný, Jiří" userId="90a8817c-63a7-4bb0-bdf3-625ac4c69f38" providerId="ADAL" clId="{3E528EA4-B1BD-42DB-8BB9-BBE09178C485}" dt="2026-09-01T13:19:49.154" v="1340" actId="1076"/>
          <ac:spMkLst>
            <pc:docMk/>
            <pc:sldMk cId="4288079468" sldId="256"/>
            <ac:spMk id="4" creationId="{96560BFE-C230-A27F-3D65-9F7A79C476D4}"/>
          </ac:spMkLst>
        </pc:spChg>
        <pc:spChg chg="add del mod ord">
          <ac:chgData name="Pokorný, Jiří" userId="90a8817c-63a7-4bb0-bdf3-625ac4c69f38" providerId="ADAL" clId="{3E528EA4-B1BD-42DB-8BB9-BBE09178C485}" dt="2026-09-01T13:19:44.759" v="1339" actId="478"/>
          <ac:spMkLst>
            <pc:docMk/>
            <pc:sldMk cId="4288079468" sldId="256"/>
            <ac:spMk id="5" creationId="{689D9E08-777D-B5BC-E890-8E789E2B11EE}"/>
          </ac:spMkLst>
        </pc:spChg>
      </pc:sldChg>
      <pc:sldChg chg="modSp add del">
        <pc:chgData name="Pokorný, Jiří" userId="90a8817c-63a7-4bb0-bdf3-625ac4c69f38" providerId="ADAL" clId="{3E528EA4-B1BD-42DB-8BB9-BBE09178C485}" dt="2026-09-01T08:42:00.630" v="15" actId="2696"/>
        <pc:sldMkLst>
          <pc:docMk/>
          <pc:sldMk cId="2666746586" sldId="257"/>
        </pc:sldMkLst>
        <pc:spChg chg="mod">
          <ac:chgData name="Pokorný, Jiří" userId="90a8817c-63a7-4bb0-bdf3-625ac4c69f38" providerId="ADAL" clId="{3E528EA4-B1BD-42DB-8BB9-BBE09178C485}" dt="2026-09-01T08:41:58.583" v="14"/>
          <ac:spMkLst>
            <pc:docMk/>
            <pc:sldMk cId="2666746586" sldId="257"/>
            <ac:spMk id="2" creationId="{98575B08-1939-B97B-66E7-C3B4D456EC73}"/>
          </ac:spMkLst>
        </pc:spChg>
      </pc:sldChg>
      <pc:sldChg chg="addSp delSp modSp add mod modClrScheme chgLayout">
        <pc:chgData name="Pokorný, Jiří" userId="90a8817c-63a7-4bb0-bdf3-625ac4c69f38" providerId="ADAL" clId="{3E528EA4-B1BD-42DB-8BB9-BBE09178C485}" dt="2026-09-01T13:53:01.772" v="1644" actId="14100"/>
        <pc:sldMkLst>
          <pc:docMk/>
          <pc:sldMk cId="2819407274" sldId="258"/>
        </pc:sldMkLst>
        <pc:spChg chg="mod ord">
          <ac:chgData name="Pokorný, Jiří" userId="90a8817c-63a7-4bb0-bdf3-625ac4c69f38" providerId="ADAL" clId="{3E528EA4-B1BD-42DB-8BB9-BBE09178C485}" dt="2026-09-01T13:15:47.811" v="1316" actId="1076"/>
          <ac:spMkLst>
            <pc:docMk/>
            <pc:sldMk cId="2819407274" sldId="258"/>
            <ac:spMk id="2" creationId="{930F71D8-E5DD-1AC5-9A53-17A895C62533}"/>
          </ac:spMkLst>
        </pc:spChg>
        <pc:spChg chg="add del mod ord">
          <ac:chgData name="Pokorný, Jiří" userId="90a8817c-63a7-4bb0-bdf3-625ac4c69f38" providerId="ADAL" clId="{3E528EA4-B1BD-42DB-8BB9-BBE09178C485}" dt="2026-09-01T13:15:16.639" v="1307" actId="478"/>
          <ac:spMkLst>
            <pc:docMk/>
            <pc:sldMk cId="2819407274" sldId="258"/>
            <ac:spMk id="3" creationId="{DF4F1782-27D9-6EBE-A975-492204F96356}"/>
          </ac:spMkLst>
        </pc:spChg>
        <pc:spChg chg="add mod ord">
          <ac:chgData name="Pokorný, Jiří" userId="90a8817c-63a7-4bb0-bdf3-625ac4c69f38" providerId="ADAL" clId="{3E528EA4-B1BD-42DB-8BB9-BBE09178C485}" dt="2026-09-01T13:53:01.772" v="1644" actId="14100"/>
          <ac:spMkLst>
            <pc:docMk/>
            <pc:sldMk cId="2819407274" sldId="258"/>
            <ac:spMk id="4" creationId="{559D803C-6225-45DB-ACF5-21984B8613FA}"/>
          </ac:spMkLst>
        </pc:spChg>
        <pc:spChg chg="add mod">
          <ac:chgData name="Pokorný, Jiří" userId="90a8817c-63a7-4bb0-bdf3-625ac4c69f38" providerId="ADAL" clId="{3E528EA4-B1BD-42DB-8BB9-BBE09178C485}" dt="2026-09-01T13:14:52.066" v="1302" actId="478"/>
          <ac:spMkLst>
            <pc:docMk/>
            <pc:sldMk cId="2819407274" sldId="258"/>
            <ac:spMk id="5" creationId="{EC02D62D-624E-5F50-61E8-A8E2E5D58BA0}"/>
          </ac:spMkLst>
        </pc:spChg>
      </pc:sldChg>
      <pc:sldChg chg="modSp add del">
        <pc:chgData name="Pokorný, Jiří" userId="90a8817c-63a7-4bb0-bdf3-625ac4c69f38" providerId="ADAL" clId="{3E528EA4-B1BD-42DB-8BB9-BBE09178C485}" dt="2026-09-01T08:42:20.733" v="28" actId="2696"/>
        <pc:sldMkLst>
          <pc:docMk/>
          <pc:sldMk cId="1215871353" sldId="259"/>
        </pc:sldMkLst>
        <pc:spChg chg="mod">
          <ac:chgData name="Pokorný, Jiří" userId="90a8817c-63a7-4bb0-bdf3-625ac4c69f38" providerId="ADAL" clId="{3E528EA4-B1BD-42DB-8BB9-BBE09178C485}" dt="2026-09-01T08:42:19.770" v="27"/>
          <ac:spMkLst>
            <pc:docMk/>
            <pc:sldMk cId="1215871353" sldId="259"/>
            <ac:spMk id="2" creationId="{871974AC-AC0C-3CA0-F376-4B3F61AE3178}"/>
          </ac:spMkLst>
        </pc:spChg>
      </pc:sldChg>
      <pc:sldChg chg="addSp modSp add mod setBg modClrScheme chgLayout">
        <pc:chgData name="Pokorný, Jiří" userId="90a8817c-63a7-4bb0-bdf3-625ac4c69f38" providerId="ADAL" clId="{3E528EA4-B1BD-42DB-8BB9-BBE09178C485}" dt="2026-09-01T14:09:58.840" v="1985" actId="1076"/>
        <pc:sldMkLst>
          <pc:docMk/>
          <pc:sldMk cId="3588594233" sldId="259"/>
        </pc:sldMkLst>
        <pc:spChg chg="mod ord">
          <ac:chgData name="Pokorný, Jiří" userId="90a8817c-63a7-4bb0-bdf3-625ac4c69f38" providerId="ADAL" clId="{3E528EA4-B1BD-42DB-8BB9-BBE09178C485}" dt="2026-09-01T14:09:48.381" v="1982" actId="255"/>
          <ac:spMkLst>
            <pc:docMk/>
            <pc:sldMk cId="3588594233" sldId="259"/>
            <ac:spMk id="2" creationId="{FCE19ABA-EC3A-6B48-44E7-8B937C39FD5E}"/>
          </ac:spMkLst>
        </pc:spChg>
        <pc:spChg chg="mod ord">
          <ac:chgData name="Pokorný, Jiří" userId="90a8817c-63a7-4bb0-bdf3-625ac4c69f38" providerId="ADAL" clId="{3E528EA4-B1BD-42DB-8BB9-BBE09178C485}" dt="2026-09-01T14:09:55.271" v="1983" actId="1076"/>
          <ac:spMkLst>
            <pc:docMk/>
            <pc:sldMk cId="3588594233" sldId="259"/>
            <ac:spMk id="3" creationId="{BDD288C0-D4F9-BF07-923F-8DBCB4F895CC}"/>
          </ac:spMkLst>
        </pc:spChg>
        <pc:picChg chg="add mod">
          <ac:chgData name="Pokorný, Jiří" userId="90a8817c-63a7-4bb0-bdf3-625ac4c69f38" providerId="ADAL" clId="{3E528EA4-B1BD-42DB-8BB9-BBE09178C485}" dt="2026-09-01T14:09:58.840" v="1985" actId="1076"/>
          <ac:picMkLst>
            <pc:docMk/>
            <pc:sldMk cId="3588594233" sldId="259"/>
            <ac:picMk id="4" creationId="{596DED5D-3CD7-9774-CC2A-DCD67096ECB6}"/>
          </ac:picMkLst>
        </pc:picChg>
        <pc:picChg chg="add mod">
          <ac:chgData name="Pokorný, Jiří" userId="90a8817c-63a7-4bb0-bdf3-625ac4c69f38" providerId="ADAL" clId="{3E528EA4-B1BD-42DB-8BB9-BBE09178C485}" dt="2026-09-01T14:09:57.246" v="1984" actId="1076"/>
          <ac:picMkLst>
            <pc:docMk/>
            <pc:sldMk cId="3588594233" sldId="259"/>
            <ac:picMk id="5" creationId="{C5D41968-18B2-9126-EABF-13355DB76D6D}"/>
          </ac:picMkLst>
        </pc:picChg>
      </pc:sldChg>
      <pc:sldChg chg="addSp delSp modSp add mod modClrScheme chgLayout">
        <pc:chgData name="Pokorný, Jiří" userId="90a8817c-63a7-4bb0-bdf3-625ac4c69f38" providerId="ADAL" clId="{3E528EA4-B1BD-42DB-8BB9-BBE09178C485}" dt="2026-09-01T14:11:35.224" v="1989" actId="20577"/>
        <pc:sldMkLst>
          <pc:docMk/>
          <pc:sldMk cId="2914160477" sldId="260"/>
        </pc:sldMkLst>
        <pc:spChg chg="mod ord">
          <ac:chgData name="Pokorný, Jiří" userId="90a8817c-63a7-4bb0-bdf3-625ac4c69f38" providerId="ADAL" clId="{3E528EA4-B1BD-42DB-8BB9-BBE09178C485}" dt="2026-09-01T13:20:55.763" v="1342" actId="1076"/>
          <ac:spMkLst>
            <pc:docMk/>
            <pc:sldMk cId="2914160477" sldId="260"/>
            <ac:spMk id="2" creationId="{E13D6D4E-2535-81A3-D24B-2F5F3C24E864}"/>
          </ac:spMkLst>
        </pc:spChg>
        <pc:spChg chg="del mod ord">
          <ac:chgData name="Pokorný, Jiří" userId="90a8817c-63a7-4bb0-bdf3-625ac4c69f38" providerId="ADAL" clId="{3E528EA4-B1BD-42DB-8BB9-BBE09178C485}" dt="2026-09-01T13:21:05.538" v="1346" actId="478"/>
          <ac:spMkLst>
            <pc:docMk/>
            <pc:sldMk cId="2914160477" sldId="260"/>
            <ac:spMk id="3" creationId="{21490968-472F-375F-2A7F-BF3C8F9FDDEB}"/>
          </ac:spMkLst>
        </pc:spChg>
        <pc:spChg chg="add del mod ord">
          <ac:chgData name="Pokorný, Jiří" userId="90a8817c-63a7-4bb0-bdf3-625ac4c69f38" providerId="ADAL" clId="{3E528EA4-B1BD-42DB-8BB9-BBE09178C485}" dt="2026-09-01T13:16:55.930" v="1321"/>
          <ac:spMkLst>
            <pc:docMk/>
            <pc:sldMk cId="2914160477" sldId="260"/>
            <ac:spMk id="4" creationId="{AA79AFB6-BB37-3112-E38A-F932A6F1A092}"/>
          </ac:spMkLst>
        </pc:spChg>
        <pc:spChg chg="add del mod ord">
          <ac:chgData name="Pokorný, Jiří" userId="90a8817c-63a7-4bb0-bdf3-625ac4c69f38" providerId="ADAL" clId="{3E528EA4-B1BD-42DB-8BB9-BBE09178C485}" dt="2026-09-01T13:16:55.930" v="1321"/>
          <ac:spMkLst>
            <pc:docMk/>
            <pc:sldMk cId="2914160477" sldId="260"/>
            <ac:spMk id="5" creationId="{692FBB71-B11B-DA9A-F01D-C039C6D11475}"/>
          </ac:spMkLst>
        </pc:spChg>
        <pc:spChg chg="add del mod ord">
          <ac:chgData name="Pokorný, Jiří" userId="90a8817c-63a7-4bb0-bdf3-625ac4c69f38" providerId="ADAL" clId="{3E528EA4-B1BD-42DB-8BB9-BBE09178C485}" dt="2026-09-01T13:16:55.930" v="1321"/>
          <ac:spMkLst>
            <pc:docMk/>
            <pc:sldMk cId="2914160477" sldId="260"/>
            <ac:spMk id="6" creationId="{A453FB3D-2622-27A9-6A42-EE7A6B5EB87D}"/>
          </ac:spMkLst>
        </pc:spChg>
        <pc:spChg chg="add del mod ord">
          <ac:chgData name="Pokorný, Jiří" userId="90a8817c-63a7-4bb0-bdf3-625ac4c69f38" providerId="ADAL" clId="{3E528EA4-B1BD-42DB-8BB9-BBE09178C485}" dt="2026-09-01T13:16:55.930" v="1321"/>
          <ac:spMkLst>
            <pc:docMk/>
            <pc:sldMk cId="2914160477" sldId="260"/>
            <ac:spMk id="7" creationId="{D4D7C221-7E17-6B22-677C-4880498B12A1}"/>
          </ac:spMkLst>
        </pc:spChg>
        <pc:spChg chg="add del mod ord">
          <ac:chgData name="Pokorný, Jiří" userId="90a8817c-63a7-4bb0-bdf3-625ac4c69f38" providerId="ADAL" clId="{3E528EA4-B1BD-42DB-8BB9-BBE09178C485}" dt="2026-09-01T13:16:55.930" v="1321"/>
          <ac:spMkLst>
            <pc:docMk/>
            <pc:sldMk cId="2914160477" sldId="260"/>
            <ac:spMk id="8" creationId="{9828FDAD-9464-EA92-CDDE-A1EA87A203CD}"/>
          </ac:spMkLst>
        </pc:spChg>
        <pc:spChg chg="add del mod ord">
          <ac:chgData name="Pokorný, Jiří" userId="90a8817c-63a7-4bb0-bdf3-625ac4c69f38" providerId="ADAL" clId="{3E528EA4-B1BD-42DB-8BB9-BBE09178C485}" dt="2026-09-01T13:17:07.095" v="1324"/>
          <ac:spMkLst>
            <pc:docMk/>
            <pc:sldMk cId="2914160477" sldId="260"/>
            <ac:spMk id="9" creationId="{1698761E-EE2F-03B3-8151-C50F69F31516}"/>
          </ac:spMkLst>
        </pc:spChg>
        <pc:spChg chg="add mod ord">
          <ac:chgData name="Pokorný, Jiří" userId="90a8817c-63a7-4bb0-bdf3-625ac4c69f38" providerId="ADAL" clId="{3E528EA4-B1BD-42DB-8BB9-BBE09178C485}" dt="2026-09-01T14:11:35.224" v="1989" actId="20577"/>
          <ac:spMkLst>
            <pc:docMk/>
            <pc:sldMk cId="2914160477" sldId="260"/>
            <ac:spMk id="10" creationId="{713B4C32-41B6-F5CF-E95A-9B4BB692C37C}"/>
          </ac:spMkLst>
        </pc:spChg>
      </pc:sldChg>
      <pc:sldChg chg="modSp add del">
        <pc:chgData name="Pokorný, Jiří" userId="90a8817c-63a7-4bb0-bdf3-625ac4c69f38" providerId="ADAL" clId="{3E528EA4-B1BD-42DB-8BB9-BBE09178C485}" dt="2026-09-01T08:52:36.224" v="297" actId="2696"/>
        <pc:sldMkLst>
          <pc:docMk/>
          <pc:sldMk cId="4061161940" sldId="260"/>
        </pc:sldMkLst>
        <pc:spChg chg="mod">
          <ac:chgData name="Pokorný, Jiří" userId="90a8817c-63a7-4bb0-bdf3-625ac4c69f38" providerId="ADAL" clId="{3E528EA4-B1BD-42DB-8BB9-BBE09178C485}" dt="2026-09-01T08:52:35.557" v="296"/>
          <ac:spMkLst>
            <pc:docMk/>
            <pc:sldMk cId="4061161940" sldId="260"/>
            <ac:spMk id="2" creationId="{3BDAAD12-68EC-C0BF-A4EA-88D93BA16795}"/>
          </ac:spMkLst>
        </pc:spChg>
      </pc:sldChg>
      <pc:sldChg chg="addSp modSp add mod modAnim">
        <pc:chgData name="Pokorný, Jiří" userId="90a8817c-63a7-4bb0-bdf3-625ac4c69f38" providerId="ADAL" clId="{3E528EA4-B1BD-42DB-8BB9-BBE09178C485}" dt="2026-09-01T13:29:23.721" v="1438" actId="1076"/>
        <pc:sldMkLst>
          <pc:docMk/>
          <pc:sldMk cId="602265718" sldId="261"/>
        </pc:sldMkLst>
        <pc:spChg chg="mod">
          <ac:chgData name="Pokorný, Jiří" userId="90a8817c-63a7-4bb0-bdf3-625ac4c69f38" providerId="ADAL" clId="{3E528EA4-B1BD-42DB-8BB9-BBE09178C485}" dt="2026-09-01T13:29:23.721" v="1438" actId="1076"/>
          <ac:spMkLst>
            <pc:docMk/>
            <pc:sldMk cId="602265718" sldId="261"/>
            <ac:spMk id="2" creationId="{FA104878-1157-0F3A-5ECC-7CAE0D90D4C0}"/>
          </ac:spMkLst>
        </pc:spChg>
        <pc:spChg chg="mod">
          <ac:chgData name="Pokorný, Jiří" userId="90a8817c-63a7-4bb0-bdf3-625ac4c69f38" providerId="ADAL" clId="{3E528EA4-B1BD-42DB-8BB9-BBE09178C485}" dt="2026-09-01T13:26:28.553" v="1417" actId="12"/>
          <ac:spMkLst>
            <pc:docMk/>
            <pc:sldMk cId="602265718" sldId="261"/>
            <ac:spMk id="3" creationId="{241C416D-F946-D47C-D791-2DC6D1FFC0E0}"/>
          </ac:spMkLst>
        </pc:spChg>
        <pc:picChg chg="add mod">
          <ac:chgData name="Pokorný, Jiří" userId="90a8817c-63a7-4bb0-bdf3-625ac4c69f38" providerId="ADAL" clId="{3E528EA4-B1BD-42DB-8BB9-BBE09178C485}" dt="2026-09-01T10:56:43.882" v="439" actId="1076"/>
          <ac:picMkLst>
            <pc:docMk/>
            <pc:sldMk cId="602265718" sldId="261"/>
            <ac:picMk id="5" creationId="{43561A7E-F6EE-63C7-68BB-B5A263B74D8F}"/>
          </ac:picMkLst>
        </pc:picChg>
        <pc:picChg chg="add mod">
          <ac:chgData name="Pokorný, Jiří" userId="90a8817c-63a7-4bb0-bdf3-625ac4c69f38" providerId="ADAL" clId="{3E528EA4-B1BD-42DB-8BB9-BBE09178C485}" dt="2026-09-01T10:56:48.809" v="440" actId="1076"/>
          <ac:picMkLst>
            <pc:docMk/>
            <pc:sldMk cId="602265718" sldId="261"/>
            <ac:picMk id="6" creationId="{457A6219-34F6-E5A7-DB56-0661AA0CE196}"/>
          </ac:picMkLst>
        </pc:picChg>
        <pc:picChg chg="add mod">
          <ac:chgData name="Pokorný, Jiří" userId="90a8817c-63a7-4bb0-bdf3-625ac4c69f38" providerId="ADAL" clId="{3E528EA4-B1BD-42DB-8BB9-BBE09178C485}" dt="2026-09-01T10:56:38.617" v="437" actId="1076"/>
          <ac:picMkLst>
            <pc:docMk/>
            <pc:sldMk cId="602265718" sldId="261"/>
            <ac:picMk id="7" creationId="{E5140E74-3DA2-D0B9-5E1C-C04CF330F4BE}"/>
          </ac:picMkLst>
        </pc:picChg>
        <pc:picChg chg="add mod">
          <ac:chgData name="Pokorný, Jiří" userId="90a8817c-63a7-4bb0-bdf3-625ac4c69f38" providerId="ADAL" clId="{3E528EA4-B1BD-42DB-8BB9-BBE09178C485}" dt="2026-09-01T10:56:40.137" v="438" actId="1076"/>
          <ac:picMkLst>
            <pc:docMk/>
            <pc:sldMk cId="602265718" sldId="261"/>
            <ac:picMk id="9" creationId="{2F388FD0-27DC-D207-1CE0-FFBDFAE2EC0F}"/>
          </ac:picMkLst>
        </pc:picChg>
        <pc:picChg chg="add mod">
          <ac:chgData name="Pokorný, Jiří" userId="90a8817c-63a7-4bb0-bdf3-625ac4c69f38" providerId="ADAL" clId="{3E528EA4-B1BD-42DB-8BB9-BBE09178C485}" dt="2026-09-01T13:22:30.116" v="1372"/>
          <ac:picMkLst>
            <pc:docMk/>
            <pc:sldMk cId="602265718" sldId="261"/>
            <ac:picMk id="10" creationId="{47BD8FD0-9BCF-1B6D-3899-32D8FAA3903B}"/>
          </ac:picMkLst>
        </pc:picChg>
        <pc:picChg chg="add mod">
          <ac:chgData name="Pokorný, Jiří" userId="90a8817c-63a7-4bb0-bdf3-625ac4c69f38" providerId="ADAL" clId="{3E528EA4-B1BD-42DB-8BB9-BBE09178C485}" dt="2026-09-01T13:23:14.684" v="1378"/>
          <ac:picMkLst>
            <pc:docMk/>
            <pc:sldMk cId="602265718" sldId="261"/>
            <ac:picMk id="11" creationId="{240D1636-44EC-3A1F-1E25-C8BD6E7BCACD}"/>
          </ac:picMkLst>
        </pc:picChg>
      </pc:sldChg>
      <pc:sldChg chg="modSp add del">
        <pc:chgData name="Pokorný, Jiří" userId="90a8817c-63a7-4bb0-bdf3-625ac4c69f38" providerId="ADAL" clId="{3E528EA4-B1BD-42DB-8BB9-BBE09178C485}" dt="2026-09-01T10:00:35.588" v="351" actId="2696"/>
        <pc:sldMkLst>
          <pc:docMk/>
          <pc:sldMk cId="1067097765" sldId="261"/>
        </pc:sldMkLst>
        <pc:spChg chg="mod">
          <ac:chgData name="Pokorný, Jiří" userId="90a8817c-63a7-4bb0-bdf3-625ac4c69f38" providerId="ADAL" clId="{3E528EA4-B1BD-42DB-8BB9-BBE09178C485}" dt="2026-09-01T10:00:34.470" v="350" actId="27636"/>
          <ac:spMkLst>
            <pc:docMk/>
            <pc:sldMk cId="1067097765" sldId="261"/>
            <ac:spMk id="2" creationId="{C4C2E96E-DF5B-9B21-DD3E-16EC95A5C952}"/>
          </ac:spMkLst>
        </pc:spChg>
      </pc:sldChg>
      <pc:sldChg chg="modSp add del">
        <pc:chgData name="Pokorný, Jiří" userId="90a8817c-63a7-4bb0-bdf3-625ac4c69f38" providerId="ADAL" clId="{3E528EA4-B1BD-42DB-8BB9-BBE09178C485}" dt="2026-09-01T10:04:29.470" v="402" actId="2696"/>
        <pc:sldMkLst>
          <pc:docMk/>
          <pc:sldMk cId="1278889139" sldId="262"/>
        </pc:sldMkLst>
        <pc:spChg chg="mod">
          <ac:chgData name="Pokorný, Jiří" userId="90a8817c-63a7-4bb0-bdf3-625ac4c69f38" providerId="ADAL" clId="{3E528EA4-B1BD-42DB-8BB9-BBE09178C485}" dt="2026-09-01T10:04:28.388" v="401" actId="27636"/>
          <ac:spMkLst>
            <pc:docMk/>
            <pc:sldMk cId="1278889139" sldId="262"/>
            <ac:spMk id="2" creationId="{E6323E83-7875-9B79-1A9C-51958196DEE5}"/>
          </ac:spMkLst>
        </pc:spChg>
      </pc:sldChg>
      <pc:sldChg chg="addSp delSp modSp add mod setBg">
        <pc:chgData name="Pokorný, Jiří" userId="90a8817c-63a7-4bb0-bdf3-625ac4c69f38" providerId="ADAL" clId="{3E528EA4-B1BD-42DB-8BB9-BBE09178C485}" dt="2026-09-01T13:31:37.009" v="1452" actId="14100"/>
        <pc:sldMkLst>
          <pc:docMk/>
          <pc:sldMk cId="2053147512" sldId="262"/>
        </pc:sldMkLst>
        <pc:spChg chg="mod">
          <ac:chgData name="Pokorný, Jiří" userId="90a8817c-63a7-4bb0-bdf3-625ac4c69f38" providerId="ADAL" clId="{3E528EA4-B1BD-42DB-8BB9-BBE09178C485}" dt="2026-09-01T13:31:21.312" v="1448" actId="1076"/>
          <ac:spMkLst>
            <pc:docMk/>
            <pc:sldMk cId="2053147512" sldId="262"/>
            <ac:spMk id="2" creationId="{2E66F3C5-8165-8F33-3815-FA0C4FFD2202}"/>
          </ac:spMkLst>
        </pc:spChg>
        <pc:spChg chg="mod">
          <ac:chgData name="Pokorný, Jiří" userId="90a8817c-63a7-4bb0-bdf3-625ac4c69f38" providerId="ADAL" clId="{3E528EA4-B1BD-42DB-8BB9-BBE09178C485}" dt="2026-09-01T13:31:37.009" v="1452" actId="14100"/>
          <ac:spMkLst>
            <pc:docMk/>
            <pc:sldMk cId="2053147512" sldId="262"/>
            <ac:spMk id="3" creationId="{40E704E7-0B5B-B26D-B25B-F88AE63C3636}"/>
          </ac:spMkLst>
        </pc:spChg>
        <pc:picChg chg="add mod">
          <ac:chgData name="Pokorný, Jiří" userId="90a8817c-63a7-4bb0-bdf3-625ac4c69f38" providerId="ADAL" clId="{3E528EA4-B1BD-42DB-8BB9-BBE09178C485}" dt="2026-09-01T13:23:46.473" v="1380"/>
          <ac:picMkLst>
            <pc:docMk/>
            <pc:sldMk cId="2053147512" sldId="262"/>
            <ac:picMk id="4" creationId="{D4CD08AB-FCE6-5604-71BF-F82C4BD074B0}"/>
          </ac:picMkLst>
        </pc:picChg>
        <pc:picChg chg="add del mod">
          <ac:chgData name="Pokorný, Jiří" userId="90a8817c-63a7-4bb0-bdf3-625ac4c69f38" providerId="ADAL" clId="{3E528EA4-B1BD-42DB-8BB9-BBE09178C485}" dt="2026-09-01T13:24:00.814" v="1384" actId="478"/>
          <ac:picMkLst>
            <pc:docMk/>
            <pc:sldMk cId="2053147512" sldId="262"/>
            <ac:picMk id="6" creationId="{5383066B-4782-A3D9-C62D-3A0BB4D4AC21}"/>
          </ac:picMkLst>
        </pc:picChg>
      </pc:sldChg>
      <pc:sldChg chg="modSp add del">
        <pc:chgData name="Pokorný, Jiří" userId="90a8817c-63a7-4bb0-bdf3-625ac4c69f38" providerId="ADAL" clId="{3E528EA4-B1BD-42DB-8BB9-BBE09178C485}" dt="2026-09-01T10:57:59.485" v="450" actId="2696"/>
        <pc:sldMkLst>
          <pc:docMk/>
          <pc:sldMk cId="2688357741" sldId="263"/>
        </pc:sldMkLst>
        <pc:spChg chg="mod">
          <ac:chgData name="Pokorný, Jiří" userId="90a8817c-63a7-4bb0-bdf3-625ac4c69f38" providerId="ADAL" clId="{3E528EA4-B1BD-42DB-8BB9-BBE09178C485}" dt="2026-09-01T10:57:58.876" v="449" actId="27636"/>
          <ac:spMkLst>
            <pc:docMk/>
            <pc:sldMk cId="2688357741" sldId="263"/>
            <ac:spMk id="2" creationId="{6CC95EAB-A5C9-3CE1-659E-D0C20DC802AC}"/>
          </ac:spMkLst>
        </pc:spChg>
      </pc:sldChg>
      <pc:sldChg chg="modSp add setBg">
        <pc:chgData name="Pokorný, Jiří" userId="90a8817c-63a7-4bb0-bdf3-625ac4c69f38" providerId="ADAL" clId="{3E528EA4-B1BD-42DB-8BB9-BBE09178C485}" dt="2026-09-01T13:57:50.527" v="1667" actId="20577"/>
        <pc:sldMkLst>
          <pc:docMk/>
          <pc:sldMk cId="3376193793" sldId="263"/>
        </pc:sldMkLst>
        <pc:spChg chg="mod">
          <ac:chgData name="Pokorný, Jiří" userId="90a8817c-63a7-4bb0-bdf3-625ac4c69f38" providerId="ADAL" clId="{3E528EA4-B1BD-42DB-8BB9-BBE09178C485}" dt="2026-09-01T13:57:34.099" v="1665" actId="20577"/>
          <ac:spMkLst>
            <pc:docMk/>
            <pc:sldMk cId="3376193793" sldId="263"/>
            <ac:spMk id="2" creationId="{A9DA9EFF-A96C-A117-A0B3-2FD947BE53F4}"/>
          </ac:spMkLst>
        </pc:spChg>
        <pc:spChg chg="mod">
          <ac:chgData name="Pokorný, Jiří" userId="90a8817c-63a7-4bb0-bdf3-625ac4c69f38" providerId="ADAL" clId="{3E528EA4-B1BD-42DB-8BB9-BBE09178C485}" dt="2026-09-01T13:57:50.527" v="1667" actId="20577"/>
          <ac:spMkLst>
            <pc:docMk/>
            <pc:sldMk cId="3376193793" sldId="263"/>
            <ac:spMk id="3" creationId="{EF3702F0-3986-6E8C-2AB8-63E495735048}"/>
          </ac:spMkLst>
        </pc:spChg>
      </pc:sldChg>
      <pc:sldChg chg="modSp add del">
        <pc:chgData name="Pokorný, Jiří" userId="90a8817c-63a7-4bb0-bdf3-625ac4c69f38" providerId="ADAL" clId="{3E528EA4-B1BD-42DB-8BB9-BBE09178C485}" dt="2026-09-01T10:59:35.015" v="500" actId="2696"/>
        <pc:sldMkLst>
          <pc:docMk/>
          <pc:sldMk cId="560050912" sldId="264"/>
        </pc:sldMkLst>
        <pc:spChg chg="mod">
          <ac:chgData name="Pokorný, Jiří" userId="90a8817c-63a7-4bb0-bdf3-625ac4c69f38" providerId="ADAL" clId="{3E528EA4-B1BD-42DB-8BB9-BBE09178C485}" dt="2026-09-01T10:59:34.670" v="499" actId="27636"/>
          <ac:spMkLst>
            <pc:docMk/>
            <pc:sldMk cId="560050912" sldId="264"/>
            <ac:spMk id="2" creationId="{2F4339C9-450D-FDAB-C4C1-17A60B4CB431}"/>
          </ac:spMkLst>
        </pc:spChg>
      </pc:sldChg>
      <pc:sldChg chg="addSp delSp modSp add del mod">
        <pc:chgData name="Pokorný, Jiří" userId="90a8817c-63a7-4bb0-bdf3-625ac4c69f38" providerId="ADAL" clId="{3E528EA4-B1BD-42DB-8BB9-BBE09178C485}" dt="2026-09-01T11:36:33.088" v="903" actId="2696"/>
        <pc:sldMkLst>
          <pc:docMk/>
          <pc:sldMk cId="1441296989" sldId="264"/>
        </pc:sldMkLst>
        <pc:spChg chg="mod">
          <ac:chgData name="Pokorný, Jiří" userId="90a8817c-63a7-4bb0-bdf3-625ac4c69f38" providerId="ADAL" clId="{3E528EA4-B1BD-42DB-8BB9-BBE09178C485}" dt="2026-09-01T11:17:44.695" v="815" actId="5793"/>
          <ac:spMkLst>
            <pc:docMk/>
            <pc:sldMk cId="1441296989" sldId="264"/>
            <ac:spMk id="2" creationId="{1E70869A-8A67-EC9F-DA4A-E6865F7ED287}"/>
          </ac:spMkLst>
        </pc:spChg>
        <pc:spChg chg="del mod">
          <ac:chgData name="Pokorný, Jiří" userId="90a8817c-63a7-4bb0-bdf3-625ac4c69f38" providerId="ADAL" clId="{3E528EA4-B1BD-42DB-8BB9-BBE09178C485}" dt="2026-09-01T11:02:31.578" v="557" actId="3680"/>
          <ac:spMkLst>
            <pc:docMk/>
            <pc:sldMk cId="1441296989" sldId="264"/>
            <ac:spMk id="3" creationId="{F950612D-0B7E-9C9D-8C6B-E3EDC69F1C22}"/>
          </ac:spMkLst>
        </pc:spChg>
        <pc:spChg chg="add mod">
          <ac:chgData name="Pokorný, Jiří" userId="90a8817c-63a7-4bb0-bdf3-625ac4c69f38" providerId="ADAL" clId="{3E528EA4-B1BD-42DB-8BB9-BBE09178C485}" dt="2026-09-01T11:20:44.303" v="847" actId="1076"/>
          <ac:spMkLst>
            <pc:docMk/>
            <pc:sldMk cId="1441296989" sldId="264"/>
            <ac:spMk id="5" creationId="{03EBD70E-E3A9-B58F-829A-1F63AA347AE6}"/>
          </ac:spMkLst>
        </pc:spChg>
        <pc:graphicFrameChg chg="add mod ord modGraphic">
          <ac:chgData name="Pokorný, Jiří" userId="90a8817c-63a7-4bb0-bdf3-625ac4c69f38" providerId="ADAL" clId="{3E528EA4-B1BD-42DB-8BB9-BBE09178C485}" dt="2026-09-01T11:19:51.781" v="844" actId="931"/>
          <ac:graphicFrameMkLst>
            <pc:docMk/>
            <pc:sldMk cId="1441296989" sldId="264"/>
            <ac:graphicFrameMk id="4" creationId="{2EE129F3-8A63-EF15-B633-7A12CE1B6306}"/>
          </ac:graphicFrameMkLst>
        </pc:graphicFrameChg>
      </pc:sldChg>
      <pc:sldChg chg="modSp add del">
        <pc:chgData name="Pokorný, Jiří" userId="90a8817c-63a7-4bb0-bdf3-625ac4c69f38" providerId="ADAL" clId="{3E528EA4-B1BD-42DB-8BB9-BBE09178C485}" dt="2026-09-01T11:02:19.169" v="555" actId="2696"/>
        <pc:sldMkLst>
          <pc:docMk/>
          <pc:sldMk cId="2425857744" sldId="265"/>
        </pc:sldMkLst>
        <pc:spChg chg="mod">
          <ac:chgData name="Pokorný, Jiří" userId="90a8817c-63a7-4bb0-bdf3-625ac4c69f38" providerId="ADAL" clId="{3E528EA4-B1BD-42DB-8BB9-BBE09178C485}" dt="2026-09-01T11:02:16.994" v="554"/>
          <ac:spMkLst>
            <pc:docMk/>
            <pc:sldMk cId="2425857744" sldId="265"/>
            <ac:spMk id="2" creationId="{D815C380-C0BD-8C11-2737-0C2984F94AE2}"/>
          </ac:spMkLst>
        </pc:spChg>
      </pc:sldChg>
      <pc:sldChg chg="modSp add setBg">
        <pc:chgData name="Pokorný, Jiří" userId="90a8817c-63a7-4bb0-bdf3-625ac4c69f38" providerId="ADAL" clId="{3E528EA4-B1BD-42DB-8BB9-BBE09178C485}" dt="2026-09-01T13:52:18.326" v="1643" actId="403"/>
        <pc:sldMkLst>
          <pc:docMk/>
          <pc:sldMk cId="3516962993" sldId="265"/>
        </pc:sldMkLst>
        <pc:spChg chg="mod">
          <ac:chgData name="Pokorný, Jiří" userId="90a8817c-63a7-4bb0-bdf3-625ac4c69f38" providerId="ADAL" clId="{3E528EA4-B1BD-42DB-8BB9-BBE09178C485}" dt="2026-09-01T13:38:54.691" v="1553" actId="27636"/>
          <ac:spMkLst>
            <pc:docMk/>
            <pc:sldMk cId="3516962993" sldId="265"/>
            <ac:spMk id="2" creationId="{95626415-9C14-3386-8081-76B840519C60}"/>
          </ac:spMkLst>
        </pc:spChg>
        <pc:spChg chg="mod">
          <ac:chgData name="Pokorný, Jiří" userId="90a8817c-63a7-4bb0-bdf3-625ac4c69f38" providerId="ADAL" clId="{3E528EA4-B1BD-42DB-8BB9-BBE09178C485}" dt="2026-09-01T13:52:18.326" v="1643" actId="403"/>
          <ac:spMkLst>
            <pc:docMk/>
            <pc:sldMk cId="3516962993" sldId="265"/>
            <ac:spMk id="3" creationId="{D3DDC750-8662-50BD-1F11-208FDD0FD180}"/>
          </ac:spMkLst>
        </pc:spChg>
      </pc:sldChg>
      <pc:sldChg chg="modSp add setBg">
        <pc:chgData name="Pokorný, Jiří" userId="90a8817c-63a7-4bb0-bdf3-625ac4c69f38" providerId="ADAL" clId="{3E528EA4-B1BD-42DB-8BB9-BBE09178C485}" dt="2026-09-01T13:51:53.189" v="1639"/>
        <pc:sldMkLst>
          <pc:docMk/>
          <pc:sldMk cId="164213231" sldId="266"/>
        </pc:sldMkLst>
        <pc:spChg chg="mod">
          <ac:chgData name="Pokorný, Jiří" userId="90a8817c-63a7-4bb0-bdf3-625ac4c69f38" providerId="ADAL" clId="{3E528EA4-B1BD-42DB-8BB9-BBE09178C485}" dt="2026-09-01T13:39:13.779" v="1558" actId="1076"/>
          <ac:spMkLst>
            <pc:docMk/>
            <pc:sldMk cId="164213231" sldId="266"/>
            <ac:spMk id="2" creationId="{62FAE4C8-CF44-CF60-D5A4-C8F9787ABE2F}"/>
          </ac:spMkLst>
        </pc:spChg>
        <pc:spChg chg="mod">
          <ac:chgData name="Pokorný, Jiří" userId="90a8817c-63a7-4bb0-bdf3-625ac4c69f38" providerId="ADAL" clId="{3E528EA4-B1BD-42DB-8BB9-BBE09178C485}" dt="2026-09-01T13:43:06.454" v="1567" actId="14100"/>
          <ac:spMkLst>
            <pc:docMk/>
            <pc:sldMk cId="164213231" sldId="266"/>
            <ac:spMk id="3" creationId="{B2862FCF-82B9-B26B-43C2-F747491F10C9}"/>
          </ac:spMkLst>
        </pc:spChg>
      </pc:sldChg>
      <pc:sldChg chg="modSp add del">
        <pc:chgData name="Pokorný, Jiří" userId="90a8817c-63a7-4bb0-bdf3-625ac4c69f38" providerId="ADAL" clId="{3E528EA4-B1BD-42DB-8BB9-BBE09178C485}" dt="2026-09-01T11:09:31.242" v="638" actId="2696"/>
        <pc:sldMkLst>
          <pc:docMk/>
          <pc:sldMk cId="1316396819" sldId="266"/>
        </pc:sldMkLst>
        <pc:spChg chg="mod">
          <ac:chgData name="Pokorný, Jiří" userId="90a8817c-63a7-4bb0-bdf3-625ac4c69f38" providerId="ADAL" clId="{3E528EA4-B1BD-42DB-8BB9-BBE09178C485}" dt="2026-09-01T11:09:30.238" v="637" actId="27636"/>
          <ac:spMkLst>
            <pc:docMk/>
            <pc:sldMk cId="1316396819" sldId="266"/>
            <ac:spMk id="2" creationId="{8152B816-637A-37C4-2B26-7A940FCC213A}"/>
          </ac:spMkLst>
        </pc:spChg>
      </pc:sldChg>
      <pc:sldChg chg="modSp add del">
        <pc:chgData name="Pokorný, Jiří" userId="90a8817c-63a7-4bb0-bdf3-625ac4c69f38" providerId="ADAL" clId="{3E528EA4-B1BD-42DB-8BB9-BBE09178C485}" dt="2026-09-01T11:09:26.502" v="630" actId="2696"/>
        <pc:sldMkLst>
          <pc:docMk/>
          <pc:sldMk cId="1390879428" sldId="266"/>
        </pc:sldMkLst>
        <pc:spChg chg="mod">
          <ac:chgData name="Pokorný, Jiří" userId="90a8817c-63a7-4bb0-bdf3-625ac4c69f38" providerId="ADAL" clId="{3E528EA4-B1BD-42DB-8BB9-BBE09178C485}" dt="2026-09-01T11:09:26.157" v="629" actId="27636"/>
          <ac:spMkLst>
            <pc:docMk/>
            <pc:sldMk cId="1390879428" sldId="266"/>
            <ac:spMk id="2" creationId="{BFD87230-CC4F-590A-4B60-37AFB4A52451}"/>
          </ac:spMkLst>
        </pc:spChg>
      </pc:sldChg>
      <pc:sldChg chg="modSp add setBg">
        <pc:chgData name="Pokorný, Jiří" userId="90a8817c-63a7-4bb0-bdf3-625ac4c69f38" providerId="ADAL" clId="{3E528EA4-B1BD-42DB-8BB9-BBE09178C485}" dt="2026-09-01T13:51:44.710" v="1636" actId="1076"/>
        <pc:sldMkLst>
          <pc:docMk/>
          <pc:sldMk cId="2899607233" sldId="267"/>
        </pc:sldMkLst>
        <pc:spChg chg="mod">
          <ac:chgData name="Pokorný, Jiří" userId="90a8817c-63a7-4bb0-bdf3-625ac4c69f38" providerId="ADAL" clId="{3E528EA4-B1BD-42DB-8BB9-BBE09178C485}" dt="2026-09-01T13:43:22.828" v="1573" actId="1076"/>
          <ac:spMkLst>
            <pc:docMk/>
            <pc:sldMk cId="2899607233" sldId="267"/>
            <ac:spMk id="2" creationId="{F977D7F3-3181-B045-7DC6-FB4996C8D501}"/>
          </ac:spMkLst>
        </pc:spChg>
        <pc:spChg chg="mod">
          <ac:chgData name="Pokorný, Jiří" userId="90a8817c-63a7-4bb0-bdf3-625ac4c69f38" providerId="ADAL" clId="{3E528EA4-B1BD-42DB-8BB9-BBE09178C485}" dt="2026-09-01T13:51:44.710" v="1636" actId="1076"/>
          <ac:spMkLst>
            <pc:docMk/>
            <pc:sldMk cId="2899607233" sldId="267"/>
            <ac:spMk id="3" creationId="{DBC1E7F7-93FB-7512-CABC-9C4ED2CC9B87}"/>
          </ac:spMkLst>
        </pc:spChg>
      </pc:sldChg>
      <pc:sldChg chg="modSp add del">
        <pc:chgData name="Pokorný, Jiří" userId="90a8817c-63a7-4bb0-bdf3-625ac4c69f38" providerId="ADAL" clId="{3E528EA4-B1BD-42DB-8BB9-BBE09178C485}" dt="2026-09-01T11:11:58.236" v="688" actId="2696"/>
        <pc:sldMkLst>
          <pc:docMk/>
          <pc:sldMk cId="3042245150" sldId="267"/>
        </pc:sldMkLst>
        <pc:spChg chg="mod">
          <ac:chgData name="Pokorný, Jiří" userId="90a8817c-63a7-4bb0-bdf3-625ac4c69f38" providerId="ADAL" clId="{3E528EA4-B1BD-42DB-8BB9-BBE09178C485}" dt="2026-09-01T11:11:57.314" v="687" actId="27636"/>
          <ac:spMkLst>
            <pc:docMk/>
            <pc:sldMk cId="3042245150" sldId="267"/>
            <ac:spMk id="2" creationId="{D921FA86-9F74-4EA2-CC18-995A3849DE3F}"/>
          </ac:spMkLst>
        </pc:spChg>
      </pc:sldChg>
      <pc:sldChg chg="modSp add del">
        <pc:chgData name="Pokorný, Jiří" userId="90a8817c-63a7-4bb0-bdf3-625ac4c69f38" providerId="ADAL" clId="{3E528EA4-B1BD-42DB-8BB9-BBE09178C485}" dt="2026-09-01T11:13:33.261" v="716" actId="2696"/>
        <pc:sldMkLst>
          <pc:docMk/>
          <pc:sldMk cId="2973042407" sldId="268"/>
        </pc:sldMkLst>
        <pc:spChg chg="mod">
          <ac:chgData name="Pokorný, Jiří" userId="90a8817c-63a7-4bb0-bdf3-625ac4c69f38" providerId="ADAL" clId="{3E528EA4-B1BD-42DB-8BB9-BBE09178C485}" dt="2026-09-01T11:13:32.548" v="715" actId="27636"/>
          <ac:spMkLst>
            <pc:docMk/>
            <pc:sldMk cId="2973042407" sldId="268"/>
            <ac:spMk id="2" creationId="{39F926DD-BA99-9D6C-A0B3-6A9C67A650EE}"/>
          </ac:spMkLst>
        </pc:spChg>
      </pc:sldChg>
      <pc:sldChg chg="addSp modSp add mod setBg">
        <pc:chgData name="Pokorný, Jiří" userId="90a8817c-63a7-4bb0-bdf3-625ac4c69f38" providerId="ADAL" clId="{3E528EA4-B1BD-42DB-8BB9-BBE09178C485}" dt="2026-09-02T06:41:59.212" v="2003" actId="1076"/>
        <pc:sldMkLst>
          <pc:docMk/>
          <pc:sldMk cId="3703826205" sldId="268"/>
        </pc:sldMkLst>
        <pc:spChg chg="mod">
          <ac:chgData name="Pokorný, Jiří" userId="90a8817c-63a7-4bb0-bdf3-625ac4c69f38" providerId="ADAL" clId="{3E528EA4-B1BD-42DB-8BB9-BBE09178C485}" dt="2026-09-01T14:02:50.249" v="1668" actId="1076"/>
          <ac:spMkLst>
            <pc:docMk/>
            <pc:sldMk cId="3703826205" sldId="268"/>
            <ac:spMk id="2" creationId="{AF693446-4173-A9D9-C1C9-731DA69D4B40}"/>
          </ac:spMkLst>
        </pc:spChg>
        <pc:spChg chg="mod">
          <ac:chgData name="Pokorný, Jiří" userId="90a8817c-63a7-4bb0-bdf3-625ac4c69f38" providerId="ADAL" clId="{3E528EA4-B1BD-42DB-8BB9-BBE09178C485}" dt="2026-09-01T14:02:53.537" v="1669" actId="1076"/>
          <ac:spMkLst>
            <pc:docMk/>
            <pc:sldMk cId="3703826205" sldId="268"/>
            <ac:spMk id="3" creationId="{2F176037-CDE1-EB2D-0773-206998EC8D4B}"/>
          </ac:spMkLst>
        </pc:spChg>
        <pc:picChg chg="add mod">
          <ac:chgData name="Pokorný, Jiří" userId="90a8817c-63a7-4bb0-bdf3-625ac4c69f38" providerId="ADAL" clId="{3E528EA4-B1BD-42DB-8BB9-BBE09178C485}" dt="2026-09-02T06:41:59.212" v="2003" actId="1076"/>
          <ac:picMkLst>
            <pc:docMk/>
            <pc:sldMk cId="3703826205" sldId="268"/>
            <ac:picMk id="5" creationId="{8871CA85-EBAD-6A12-655A-53D7F6822CE1}"/>
          </ac:picMkLst>
        </pc:picChg>
      </pc:sldChg>
      <pc:sldChg chg="modSp add del">
        <pc:chgData name="Pokorný, Jiří" userId="90a8817c-63a7-4bb0-bdf3-625ac4c69f38" providerId="ADAL" clId="{3E528EA4-B1BD-42DB-8BB9-BBE09178C485}" dt="2026-09-01T11:14:40.907" v="757" actId="2696"/>
        <pc:sldMkLst>
          <pc:docMk/>
          <pc:sldMk cId="673808734" sldId="269"/>
        </pc:sldMkLst>
        <pc:spChg chg="mod">
          <ac:chgData name="Pokorný, Jiří" userId="90a8817c-63a7-4bb0-bdf3-625ac4c69f38" providerId="ADAL" clId="{3E528EA4-B1BD-42DB-8BB9-BBE09178C485}" dt="2026-09-01T11:14:40.586" v="756" actId="27636"/>
          <ac:spMkLst>
            <pc:docMk/>
            <pc:sldMk cId="673808734" sldId="269"/>
            <ac:spMk id="2" creationId="{50642FAD-8AF0-ECED-A96A-23386E12E7C0}"/>
          </ac:spMkLst>
        </pc:spChg>
      </pc:sldChg>
      <pc:sldChg chg="modSp add setBg">
        <pc:chgData name="Pokorný, Jiří" userId="90a8817c-63a7-4bb0-bdf3-625ac4c69f38" providerId="ADAL" clId="{3E528EA4-B1BD-42DB-8BB9-BBE09178C485}" dt="2026-09-01T14:03:16.472" v="1670" actId="20577"/>
        <pc:sldMkLst>
          <pc:docMk/>
          <pc:sldMk cId="2617225662" sldId="269"/>
        </pc:sldMkLst>
        <pc:spChg chg="mod">
          <ac:chgData name="Pokorný, Jiří" userId="90a8817c-63a7-4bb0-bdf3-625ac4c69f38" providerId="ADAL" clId="{3E528EA4-B1BD-42DB-8BB9-BBE09178C485}" dt="2026-09-01T13:50:09.054" v="1604" actId="1076"/>
          <ac:spMkLst>
            <pc:docMk/>
            <pc:sldMk cId="2617225662" sldId="269"/>
            <ac:spMk id="2" creationId="{CD3D580D-BF03-1E29-143D-D5345B702F2D}"/>
          </ac:spMkLst>
        </pc:spChg>
        <pc:spChg chg="mod">
          <ac:chgData name="Pokorný, Jiří" userId="90a8817c-63a7-4bb0-bdf3-625ac4c69f38" providerId="ADAL" clId="{3E528EA4-B1BD-42DB-8BB9-BBE09178C485}" dt="2026-09-01T14:03:16.472" v="1670" actId="20577"/>
          <ac:spMkLst>
            <pc:docMk/>
            <pc:sldMk cId="2617225662" sldId="269"/>
            <ac:spMk id="3" creationId="{9E5FEC3D-B95D-80C3-745D-35AF7F129DE0}"/>
          </ac:spMkLst>
        </pc:spChg>
      </pc:sldChg>
      <pc:sldChg chg="addSp delSp modSp add del">
        <pc:chgData name="Pokorný, Jiří" userId="90a8817c-63a7-4bb0-bdf3-625ac4c69f38" providerId="ADAL" clId="{3E528EA4-B1BD-42DB-8BB9-BBE09178C485}" dt="2026-09-01T11:36:36.862" v="904" actId="2696"/>
        <pc:sldMkLst>
          <pc:docMk/>
          <pc:sldMk cId="1123303333" sldId="270"/>
        </pc:sldMkLst>
        <pc:spChg chg="mod">
          <ac:chgData name="Pokorný, Jiří" userId="90a8817c-63a7-4bb0-bdf3-625ac4c69f38" providerId="ADAL" clId="{3E528EA4-B1BD-42DB-8BB9-BBE09178C485}" dt="2026-09-01T11:27:39.258" v="853" actId="1076"/>
          <ac:spMkLst>
            <pc:docMk/>
            <pc:sldMk cId="1123303333" sldId="270"/>
            <ac:spMk id="2" creationId="{0DB94034-8078-32E8-2361-3F126DEB7871}"/>
          </ac:spMkLst>
        </pc:spChg>
        <pc:spChg chg="del">
          <ac:chgData name="Pokorný, Jiří" userId="90a8817c-63a7-4bb0-bdf3-625ac4c69f38" providerId="ADAL" clId="{3E528EA4-B1BD-42DB-8BB9-BBE09178C485}" dt="2026-09-01T11:27:32.222" v="851"/>
          <ac:spMkLst>
            <pc:docMk/>
            <pc:sldMk cId="1123303333" sldId="270"/>
            <ac:spMk id="3" creationId="{8C26ABA6-3D1F-1996-DC46-E7FA8C827306}"/>
          </ac:spMkLst>
        </pc:spChg>
        <pc:graphicFrameChg chg="add mod">
          <ac:chgData name="Pokorný, Jiří" userId="90a8817c-63a7-4bb0-bdf3-625ac4c69f38" providerId="ADAL" clId="{3E528EA4-B1BD-42DB-8BB9-BBE09178C485}" dt="2026-09-01T11:27:36.109" v="852" actId="1076"/>
          <ac:graphicFrameMkLst>
            <pc:docMk/>
            <pc:sldMk cId="1123303333" sldId="270"/>
            <ac:graphicFrameMk id="4" creationId="{DD906539-A23F-26D3-300E-781E5BB64707}"/>
          </ac:graphicFrameMkLst>
        </pc:graphicFrameChg>
      </pc:sldChg>
      <pc:sldChg chg="modSp add del">
        <pc:chgData name="Pokorný, Jiří" userId="90a8817c-63a7-4bb0-bdf3-625ac4c69f38" providerId="ADAL" clId="{3E528EA4-B1BD-42DB-8BB9-BBE09178C485}" dt="2026-09-01T11:15:14.164" v="788" actId="2696"/>
        <pc:sldMkLst>
          <pc:docMk/>
          <pc:sldMk cId="2440589501" sldId="270"/>
        </pc:sldMkLst>
        <pc:spChg chg="mod">
          <ac:chgData name="Pokorný, Jiří" userId="90a8817c-63a7-4bb0-bdf3-625ac4c69f38" providerId="ADAL" clId="{3E528EA4-B1BD-42DB-8BB9-BBE09178C485}" dt="2026-09-01T11:15:13.520" v="787" actId="27636"/>
          <ac:spMkLst>
            <pc:docMk/>
            <pc:sldMk cId="2440589501" sldId="270"/>
            <ac:spMk id="2" creationId="{5E1FCDB3-C6C5-1649-C426-213A615536F3}"/>
          </ac:spMkLst>
        </pc:spChg>
      </pc:sldChg>
      <pc:sldChg chg="addSp modSp add ord">
        <pc:chgData name="Pokorný, Jiří" userId="90a8817c-63a7-4bb0-bdf3-625ac4c69f38" providerId="ADAL" clId="{3E528EA4-B1BD-42DB-8BB9-BBE09178C485}" dt="2026-09-01T13:38:17.686" v="1531" actId="1076"/>
        <pc:sldMkLst>
          <pc:docMk/>
          <pc:sldMk cId="3867448200" sldId="270"/>
        </pc:sldMkLst>
        <pc:spChg chg="mod">
          <ac:chgData name="Pokorný, Jiří" userId="90a8817c-63a7-4bb0-bdf3-625ac4c69f38" providerId="ADAL" clId="{3E528EA4-B1BD-42DB-8BB9-BBE09178C485}" dt="2026-09-01T13:38:09.494" v="1525" actId="1076"/>
          <ac:spMkLst>
            <pc:docMk/>
            <pc:sldMk cId="3867448200" sldId="270"/>
            <ac:spMk id="2" creationId="{E04E4A84-1D60-189C-46F1-3284594B0BE7}"/>
          </ac:spMkLst>
        </pc:spChg>
        <pc:spChg chg="mod">
          <ac:chgData name="Pokorný, Jiří" userId="90a8817c-63a7-4bb0-bdf3-625ac4c69f38" providerId="ADAL" clId="{3E528EA4-B1BD-42DB-8BB9-BBE09178C485}" dt="2026-09-01T13:38:17.686" v="1531" actId="1076"/>
          <ac:spMkLst>
            <pc:docMk/>
            <pc:sldMk cId="3867448200" sldId="270"/>
            <ac:spMk id="3" creationId="{9692E14B-AA94-8C86-63F0-D28405161DCA}"/>
          </ac:spMkLst>
        </pc:spChg>
        <pc:picChg chg="add mod">
          <ac:chgData name="Pokorný, Jiří" userId="90a8817c-63a7-4bb0-bdf3-625ac4c69f38" providerId="ADAL" clId="{3E528EA4-B1BD-42DB-8BB9-BBE09178C485}" dt="2026-09-01T12:20:13.334" v="1195" actId="14100"/>
          <ac:picMkLst>
            <pc:docMk/>
            <pc:sldMk cId="3867448200" sldId="270"/>
            <ac:picMk id="5" creationId="{F7F84E1F-00C9-8EA3-A807-BE3F6662C677}"/>
          </ac:picMkLst>
        </pc:picChg>
      </pc:sldChg>
      <pc:sldChg chg="modSp add del">
        <pc:chgData name="Pokorný, Jiří" userId="90a8817c-63a7-4bb0-bdf3-625ac4c69f38" providerId="ADAL" clId="{3E528EA4-B1BD-42DB-8BB9-BBE09178C485}" dt="2026-09-01T11:27:26.703" v="850" actId="2696"/>
        <pc:sldMkLst>
          <pc:docMk/>
          <pc:sldMk cId="1727327149" sldId="271"/>
        </pc:sldMkLst>
        <pc:spChg chg="mod">
          <ac:chgData name="Pokorný, Jiří" userId="90a8817c-63a7-4bb0-bdf3-625ac4c69f38" providerId="ADAL" clId="{3E528EA4-B1BD-42DB-8BB9-BBE09178C485}" dt="2026-09-01T11:27:23.381" v="849"/>
          <ac:spMkLst>
            <pc:docMk/>
            <pc:sldMk cId="1727327149" sldId="271"/>
            <ac:spMk id="2" creationId="{1708AB22-5611-B609-F788-CAFF0E17CD2E}"/>
          </ac:spMkLst>
        </pc:spChg>
      </pc:sldChg>
      <pc:sldChg chg="modSp add del">
        <pc:chgData name="Pokorný, Jiří" userId="90a8817c-63a7-4bb0-bdf3-625ac4c69f38" providerId="ADAL" clId="{3E528EA4-B1BD-42DB-8BB9-BBE09178C485}" dt="2026-09-01T11:37:46.329" v="963" actId="2696"/>
        <pc:sldMkLst>
          <pc:docMk/>
          <pc:sldMk cId="3058669503" sldId="271"/>
        </pc:sldMkLst>
        <pc:spChg chg="mod">
          <ac:chgData name="Pokorný, Jiří" userId="90a8817c-63a7-4bb0-bdf3-625ac4c69f38" providerId="ADAL" clId="{3E528EA4-B1BD-42DB-8BB9-BBE09178C485}" dt="2026-09-01T11:37:02.036" v="918" actId="5793"/>
          <ac:spMkLst>
            <pc:docMk/>
            <pc:sldMk cId="3058669503" sldId="271"/>
            <ac:spMk id="2" creationId="{CEFCC123-2675-504D-FDD3-87EC3093BC0D}"/>
          </ac:spMkLst>
        </pc:spChg>
      </pc:sldChg>
      <pc:sldChg chg="addSp delSp modSp add del">
        <pc:chgData name="Pokorný, Jiří" userId="90a8817c-63a7-4bb0-bdf3-625ac4c69f38" providerId="ADAL" clId="{3E528EA4-B1BD-42DB-8BB9-BBE09178C485}" dt="2026-09-01T11:36:41.196" v="905" actId="2696"/>
        <pc:sldMkLst>
          <pc:docMk/>
          <pc:sldMk cId="3754320089" sldId="271"/>
        </pc:sldMkLst>
        <pc:spChg chg="mod">
          <ac:chgData name="Pokorný, Jiří" userId="90a8817c-63a7-4bb0-bdf3-625ac4c69f38" providerId="ADAL" clId="{3E528EA4-B1BD-42DB-8BB9-BBE09178C485}" dt="2026-09-01T11:28:56.555" v="899" actId="1076"/>
          <ac:spMkLst>
            <pc:docMk/>
            <pc:sldMk cId="3754320089" sldId="271"/>
            <ac:spMk id="2" creationId="{49D7F7F9-D07E-5D80-EBA9-F845C2AF43CC}"/>
          </ac:spMkLst>
        </pc:spChg>
        <pc:spChg chg="del mod">
          <ac:chgData name="Pokorný, Jiří" userId="90a8817c-63a7-4bb0-bdf3-625ac4c69f38" providerId="ADAL" clId="{3E528EA4-B1BD-42DB-8BB9-BBE09178C485}" dt="2026-09-01T11:28:49.184" v="897"/>
          <ac:spMkLst>
            <pc:docMk/>
            <pc:sldMk cId="3754320089" sldId="271"/>
            <ac:spMk id="3" creationId="{CD9FD75D-E9DB-2D60-E345-3F81BB91AD72}"/>
          </ac:spMkLst>
        </pc:spChg>
        <pc:graphicFrameChg chg="add mod">
          <ac:chgData name="Pokorný, Jiří" userId="90a8817c-63a7-4bb0-bdf3-625ac4c69f38" providerId="ADAL" clId="{3E528EA4-B1BD-42DB-8BB9-BBE09178C485}" dt="2026-09-01T11:28:52.060" v="898" actId="1076"/>
          <ac:graphicFrameMkLst>
            <pc:docMk/>
            <pc:sldMk cId="3754320089" sldId="271"/>
            <ac:graphicFrameMk id="4" creationId="{455028E2-7B8A-3E99-7E6B-F3CF307BDB93}"/>
          </ac:graphicFrameMkLst>
        </pc:graphicFrameChg>
      </pc:sldChg>
      <pc:sldChg chg="addSp delSp modSp add del">
        <pc:chgData name="Pokorný, Jiří" userId="90a8817c-63a7-4bb0-bdf3-625ac4c69f38" providerId="ADAL" clId="{3E528EA4-B1BD-42DB-8BB9-BBE09178C485}" dt="2026-09-01T11:36:44.072" v="906" actId="2696"/>
        <pc:sldMkLst>
          <pc:docMk/>
          <pc:sldMk cId="920019617" sldId="272"/>
        </pc:sldMkLst>
        <pc:spChg chg="mod">
          <ac:chgData name="Pokorný, Jiří" userId="90a8817c-63a7-4bb0-bdf3-625ac4c69f38" providerId="ADAL" clId="{3E528EA4-B1BD-42DB-8BB9-BBE09178C485}" dt="2026-09-01T11:29:12.347" v="901" actId="1076"/>
          <ac:spMkLst>
            <pc:docMk/>
            <pc:sldMk cId="920019617" sldId="272"/>
            <ac:spMk id="2" creationId="{26FD17FF-17D5-BBAA-7815-7E1E2AAB7EB8}"/>
          </ac:spMkLst>
        </pc:spChg>
        <pc:spChg chg="del">
          <ac:chgData name="Pokorný, Jiří" userId="90a8817c-63a7-4bb0-bdf3-625ac4c69f38" providerId="ADAL" clId="{3E528EA4-B1BD-42DB-8BB9-BBE09178C485}" dt="2026-09-01T11:29:03.447" v="900"/>
          <ac:spMkLst>
            <pc:docMk/>
            <pc:sldMk cId="920019617" sldId="272"/>
            <ac:spMk id="3" creationId="{1E36C702-8A98-0DCD-E58F-E51508B42C0D}"/>
          </ac:spMkLst>
        </pc:spChg>
        <pc:graphicFrameChg chg="add mod">
          <ac:chgData name="Pokorný, Jiří" userId="90a8817c-63a7-4bb0-bdf3-625ac4c69f38" providerId="ADAL" clId="{3E528EA4-B1BD-42DB-8BB9-BBE09178C485}" dt="2026-09-01T11:29:17.542" v="902" actId="1076"/>
          <ac:graphicFrameMkLst>
            <pc:docMk/>
            <pc:sldMk cId="920019617" sldId="272"/>
            <ac:graphicFrameMk id="4" creationId="{B3F26C12-1523-307C-F67F-813820E5B538}"/>
          </ac:graphicFrameMkLst>
        </pc:graphicFrameChg>
      </pc:sldChg>
      <pc:sldChg chg="addSp modSp add">
        <pc:chgData name="Pokorný, Jiří" userId="90a8817c-63a7-4bb0-bdf3-625ac4c69f38" providerId="ADAL" clId="{3E528EA4-B1BD-42DB-8BB9-BBE09178C485}" dt="2026-09-01T13:37:38.677" v="1511" actId="1076"/>
        <pc:sldMkLst>
          <pc:docMk/>
          <pc:sldMk cId="1003812738" sldId="272"/>
        </pc:sldMkLst>
        <pc:spChg chg="mod">
          <ac:chgData name="Pokorný, Jiří" userId="90a8817c-63a7-4bb0-bdf3-625ac4c69f38" providerId="ADAL" clId="{3E528EA4-B1BD-42DB-8BB9-BBE09178C485}" dt="2026-09-01T13:35:01.531" v="1496" actId="1076"/>
          <ac:spMkLst>
            <pc:docMk/>
            <pc:sldMk cId="1003812738" sldId="272"/>
            <ac:spMk id="2" creationId="{8DFA5324-16E9-0B72-5B55-6DD5D04332D3}"/>
          </ac:spMkLst>
        </pc:spChg>
        <pc:spChg chg="mod">
          <ac:chgData name="Pokorný, Jiří" userId="90a8817c-63a7-4bb0-bdf3-625ac4c69f38" providerId="ADAL" clId="{3E528EA4-B1BD-42DB-8BB9-BBE09178C485}" dt="2026-09-01T13:37:38.677" v="1511" actId="1076"/>
          <ac:spMkLst>
            <pc:docMk/>
            <pc:sldMk cId="1003812738" sldId="272"/>
            <ac:spMk id="3" creationId="{2341D15E-AED3-D6FD-2DBE-E567360B6F41}"/>
          </ac:spMkLst>
        </pc:spChg>
        <pc:picChg chg="add mod">
          <ac:chgData name="Pokorný, Jiří" userId="90a8817c-63a7-4bb0-bdf3-625ac4c69f38" providerId="ADAL" clId="{3E528EA4-B1BD-42DB-8BB9-BBE09178C485}" dt="2026-09-01T13:35:19.923" v="1501" actId="1076"/>
          <ac:picMkLst>
            <pc:docMk/>
            <pc:sldMk cId="1003812738" sldId="272"/>
            <ac:picMk id="5" creationId="{FBD2190D-D6B4-C34F-A8ED-A81B6E450202}"/>
          </ac:picMkLst>
        </pc:picChg>
      </pc:sldChg>
      <pc:sldChg chg="modSp add del">
        <pc:chgData name="Pokorný, Jiří" userId="90a8817c-63a7-4bb0-bdf3-625ac4c69f38" providerId="ADAL" clId="{3E528EA4-B1BD-42DB-8BB9-BBE09178C485}" dt="2026-09-01T11:28:25.685" v="888" actId="2696"/>
        <pc:sldMkLst>
          <pc:docMk/>
          <pc:sldMk cId="2325651303" sldId="272"/>
        </pc:sldMkLst>
        <pc:spChg chg="mod">
          <ac:chgData name="Pokorný, Jiří" userId="90a8817c-63a7-4bb0-bdf3-625ac4c69f38" providerId="ADAL" clId="{3E528EA4-B1BD-42DB-8BB9-BBE09178C485}" dt="2026-09-01T11:28:25.274" v="887"/>
          <ac:spMkLst>
            <pc:docMk/>
            <pc:sldMk cId="2325651303" sldId="272"/>
            <ac:spMk id="2" creationId="{300F9622-D5C2-C32C-B9A4-D2642212EFAB}"/>
          </ac:spMkLst>
        </pc:spChg>
      </pc:sldChg>
      <pc:sldChg chg="modSp add">
        <pc:chgData name="Pokorný, Jiří" userId="90a8817c-63a7-4bb0-bdf3-625ac4c69f38" providerId="ADAL" clId="{3E528EA4-B1BD-42DB-8BB9-BBE09178C485}" dt="2026-09-01T14:18:47.961" v="1997" actId="1076"/>
        <pc:sldMkLst>
          <pc:docMk/>
          <pc:sldMk cId="1503038112" sldId="273"/>
        </pc:sldMkLst>
        <pc:spChg chg="mod">
          <ac:chgData name="Pokorný, Jiří" userId="90a8817c-63a7-4bb0-bdf3-625ac4c69f38" providerId="ADAL" clId="{3E528EA4-B1BD-42DB-8BB9-BBE09178C485}" dt="2026-09-01T14:18:45.845" v="1996" actId="1076"/>
          <ac:spMkLst>
            <pc:docMk/>
            <pc:sldMk cId="1503038112" sldId="273"/>
            <ac:spMk id="2" creationId="{9CB1F929-6B78-4523-9600-F86BE139E2C2}"/>
          </ac:spMkLst>
        </pc:spChg>
        <pc:spChg chg="mod">
          <ac:chgData name="Pokorný, Jiří" userId="90a8817c-63a7-4bb0-bdf3-625ac4c69f38" providerId="ADAL" clId="{3E528EA4-B1BD-42DB-8BB9-BBE09178C485}" dt="2026-09-01T14:18:47.961" v="1997" actId="1076"/>
          <ac:spMkLst>
            <pc:docMk/>
            <pc:sldMk cId="1503038112" sldId="273"/>
            <ac:spMk id="3" creationId="{797BA98A-C552-D5E5-E159-6DE7F5F56086}"/>
          </ac:spMkLst>
        </pc:spChg>
      </pc:sldChg>
      <pc:sldChg chg="modSp add del">
        <pc:chgData name="Pokorný, Jiří" userId="90a8817c-63a7-4bb0-bdf3-625ac4c69f38" providerId="ADAL" clId="{3E528EA4-B1BD-42DB-8BB9-BBE09178C485}" dt="2026-09-01T11:37:27.609" v="933" actId="2696"/>
        <pc:sldMkLst>
          <pc:docMk/>
          <pc:sldMk cId="246439463" sldId="274"/>
        </pc:sldMkLst>
        <pc:spChg chg="mod">
          <ac:chgData name="Pokorný, Jiří" userId="90a8817c-63a7-4bb0-bdf3-625ac4c69f38" providerId="ADAL" clId="{3E528EA4-B1BD-42DB-8BB9-BBE09178C485}" dt="2026-09-01T11:37:26.985" v="932" actId="27636"/>
          <ac:spMkLst>
            <pc:docMk/>
            <pc:sldMk cId="246439463" sldId="274"/>
            <ac:spMk id="2" creationId="{BDDC1EC4-1219-E0B0-38E6-FE72CDF50373}"/>
          </ac:spMkLst>
        </pc:spChg>
      </pc:sldChg>
      <pc:sldChg chg="addSp delSp modSp add">
        <pc:chgData name="Pokorný, Jiří" userId="90a8817c-63a7-4bb0-bdf3-625ac4c69f38" providerId="ADAL" clId="{3E528EA4-B1BD-42DB-8BB9-BBE09178C485}" dt="2026-09-01T13:34:13.043" v="1488" actId="12"/>
        <pc:sldMkLst>
          <pc:docMk/>
          <pc:sldMk cId="1584659541" sldId="274"/>
        </pc:sldMkLst>
        <pc:spChg chg="mod">
          <ac:chgData name="Pokorný, Jiří" userId="90a8817c-63a7-4bb0-bdf3-625ac4c69f38" providerId="ADAL" clId="{3E528EA4-B1BD-42DB-8BB9-BBE09178C485}" dt="2026-09-01T13:34:05.260" v="1483" actId="1076"/>
          <ac:spMkLst>
            <pc:docMk/>
            <pc:sldMk cId="1584659541" sldId="274"/>
            <ac:spMk id="2" creationId="{95314F6B-EE02-BB63-57DA-F31F2445EB15}"/>
          </ac:spMkLst>
        </pc:spChg>
        <pc:spChg chg="mod">
          <ac:chgData name="Pokorný, Jiří" userId="90a8817c-63a7-4bb0-bdf3-625ac4c69f38" providerId="ADAL" clId="{3E528EA4-B1BD-42DB-8BB9-BBE09178C485}" dt="2026-09-01T13:34:13.043" v="1488" actId="12"/>
          <ac:spMkLst>
            <pc:docMk/>
            <pc:sldMk cId="1584659541" sldId="274"/>
            <ac:spMk id="3" creationId="{7855A340-941F-E5FC-3A70-EB79C4E20AEC}"/>
          </ac:spMkLst>
        </pc:spChg>
        <pc:picChg chg="add del mod">
          <ac:chgData name="Pokorný, Jiří" userId="90a8817c-63a7-4bb0-bdf3-625ac4c69f38" providerId="ADAL" clId="{3E528EA4-B1BD-42DB-8BB9-BBE09178C485}" dt="2026-09-01T11:44:26.868" v="1094" actId="478"/>
          <ac:picMkLst>
            <pc:docMk/>
            <pc:sldMk cId="1584659541" sldId="274"/>
            <ac:picMk id="5" creationId="{2653F41E-AF50-E068-A73D-E3C47DCABBDF}"/>
          </ac:picMkLst>
        </pc:picChg>
        <pc:picChg chg="add mod">
          <ac:chgData name="Pokorný, Jiří" userId="90a8817c-63a7-4bb0-bdf3-625ac4c69f38" providerId="ADAL" clId="{3E528EA4-B1BD-42DB-8BB9-BBE09178C485}" dt="2026-09-01T11:44:47.834" v="1098" actId="14100"/>
          <ac:picMkLst>
            <pc:docMk/>
            <pc:sldMk cId="1584659541" sldId="274"/>
            <ac:picMk id="7" creationId="{7E1C192E-F71C-BC1C-27C6-1080E3309EA1}"/>
          </ac:picMkLst>
        </pc:picChg>
      </pc:sldChg>
      <pc:sldChg chg="modSp add del">
        <pc:chgData name="Pokorný, Jiří" userId="90a8817c-63a7-4bb0-bdf3-625ac4c69f38" providerId="ADAL" clId="{3E528EA4-B1BD-42DB-8BB9-BBE09178C485}" dt="2026-09-01T11:40:20.832" v="1051" actId="2696"/>
        <pc:sldMkLst>
          <pc:docMk/>
          <pc:sldMk cId="463273322" sldId="275"/>
        </pc:sldMkLst>
        <pc:spChg chg="mod">
          <ac:chgData name="Pokorný, Jiří" userId="90a8817c-63a7-4bb0-bdf3-625ac4c69f38" providerId="ADAL" clId="{3E528EA4-B1BD-42DB-8BB9-BBE09178C485}" dt="2026-09-01T11:39:48.041" v="1040" actId="27636"/>
          <ac:spMkLst>
            <pc:docMk/>
            <pc:sldMk cId="463273322" sldId="275"/>
            <ac:spMk id="2" creationId="{49C224FC-084E-0628-9A42-6E00C474E81A}"/>
          </ac:spMkLst>
        </pc:spChg>
      </pc:sldChg>
      <pc:sldChg chg="modSp add del">
        <pc:chgData name="Pokorný, Jiří" userId="90a8817c-63a7-4bb0-bdf3-625ac4c69f38" providerId="ADAL" clId="{3E528EA4-B1BD-42DB-8BB9-BBE09178C485}" dt="2026-09-01T11:38:11.543" v="972" actId="2696"/>
        <pc:sldMkLst>
          <pc:docMk/>
          <pc:sldMk cId="1657650776" sldId="275"/>
        </pc:sldMkLst>
        <pc:spChg chg="mod">
          <ac:chgData name="Pokorný, Jiří" userId="90a8817c-63a7-4bb0-bdf3-625ac4c69f38" providerId="ADAL" clId="{3E528EA4-B1BD-42DB-8BB9-BBE09178C485}" dt="2026-09-01T11:38:10.596" v="971" actId="27636"/>
          <ac:spMkLst>
            <pc:docMk/>
            <pc:sldMk cId="1657650776" sldId="275"/>
            <ac:spMk id="2" creationId="{74F2B70B-A0CE-EE80-0A5A-C3E8682DDC9F}"/>
          </ac:spMkLst>
        </pc:spChg>
      </pc:sldChg>
      <pc:sldChg chg="addSp modSp add del">
        <pc:chgData name="Pokorný, Jiří" userId="90a8817c-63a7-4bb0-bdf3-625ac4c69f38" providerId="ADAL" clId="{3E528EA4-B1BD-42DB-8BB9-BBE09178C485}" dt="2026-09-01T13:11:07.248" v="1272"/>
        <pc:sldMkLst>
          <pc:docMk/>
          <pc:sldMk cId="3075440421" sldId="275"/>
        </pc:sldMkLst>
        <pc:picChg chg="add mod">
          <ac:chgData name="Pokorný, Jiří" userId="90a8817c-63a7-4bb0-bdf3-625ac4c69f38" providerId="ADAL" clId="{3E528EA4-B1BD-42DB-8BB9-BBE09178C485}" dt="2026-09-01T13:11:06.992" v="1271"/>
          <ac:picMkLst>
            <pc:docMk/>
            <pc:sldMk cId="3075440421" sldId="275"/>
            <ac:picMk id="4" creationId="{4D68DF6F-8F67-2B8B-D881-3C38F9E10FBA}"/>
          </ac:picMkLst>
        </pc:picChg>
      </pc:sldChg>
      <pc:sldChg chg="modSp add del">
        <pc:chgData name="Pokorný, Jiří" userId="90a8817c-63a7-4bb0-bdf3-625ac4c69f38" providerId="ADAL" clId="{3E528EA4-B1BD-42DB-8BB9-BBE09178C485}" dt="2026-09-01T11:38:50.139" v="997" actId="2696"/>
        <pc:sldMkLst>
          <pc:docMk/>
          <pc:sldMk cId="3076589588" sldId="275"/>
        </pc:sldMkLst>
        <pc:spChg chg="mod">
          <ac:chgData name="Pokorný, Jiří" userId="90a8817c-63a7-4bb0-bdf3-625ac4c69f38" providerId="ADAL" clId="{3E528EA4-B1BD-42DB-8BB9-BBE09178C485}" dt="2026-09-01T11:38:49.541" v="996" actId="27636"/>
          <ac:spMkLst>
            <pc:docMk/>
            <pc:sldMk cId="3076589588" sldId="275"/>
            <ac:spMk id="2" creationId="{E360524C-51D8-BB09-DED2-0F544A497F35}"/>
          </ac:spMkLst>
        </pc:spChg>
      </pc:sldChg>
      <pc:sldChg chg="modSp add del">
        <pc:chgData name="Pokorný, Jiří" userId="90a8817c-63a7-4bb0-bdf3-625ac4c69f38" providerId="ADAL" clId="{3E528EA4-B1BD-42DB-8BB9-BBE09178C485}" dt="2026-09-01T11:40:08.145" v="1048"/>
        <pc:sldMkLst>
          <pc:docMk/>
          <pc:sldMk cId="3263095049" sldId="275"/>
        </pc:sldMkLst>
        <pc:spChg chg="mod">
          <ac:chgData name="Pokorný, Jiří" userId="90a8817c-63a7-4bb0-bdf3-625ac4c69f38" providerId="ADAL" clId="{3E528EA4-B1BD-42DB-8BB9-BBE09178C485}" dt="2026-09-01T11:39:53.810" v="1042"/>
          <ac:spMkLst>
            <pc:docMk/>
            <pc:sldMk cId="3263095049" sldId="275"/>
            <ac:spMk id="2" creationId="{B1D67685-71FE-5F2F-4B57-B9EBE6FBBFDF}"/>
          </ac:spMkLst>
        </pc:spChg>
      </pc:sldChg>
      <pc:sldChg chg="addSp modSp add mod setBg modAnim">
        <pc:chgData name="Pokorný, Jiří" userId="90a8817c-63a7-4bb0-bdf3-625ac4c69f38" providerId="ADAL" clId="{3E528EA4-B1BD-42DB-8BB9-BBE09178C485}" dt="2026-09-02T06:31:42.034" v="2000" actId="1076"/>
        <pc:sldMkLst>
          <pc:docMk/>
          <pc:sldMk cId="3763314000" sldId="275"/>
        </pc:sldMkLst>
        <pc:spChg chg="mod">
          <ac:chgData name="Pokorný, Jiří" userId="90a8817c-63a7-4bb0-bdf3-625ac4c69f38" providerId="ADAL" clId="{3E528EA4-B1BD-42DB-8BB9-BBE09178C485}" dt="2026-09-01T14:08:49.796" v="1979" actId="1076"/>
          <ac:spMkLst>
            <pc:docMk/>
            <pc:sldMk cId="3763314000" sldId="275"/>
            <ac:spMk id="2" creationId="{C31D5602-3F2A-99C7-AA01-2916676561FF}"/>
          </ac:spMkLst>
        </pc:spChg>
        <pc:spChg chg="mod">
          <ac:chgData name="Pokorný, Jiří" userId="90a8817c-63a7-4bb0-bdf3-625ac4c69f38" providerId="ADAL" clId="{3E528EA4-B1BD-42DB-8BB9-BBE09178C485}" dt="2026-09-01T14:08:53.913" v="1980" actId="1076"/>
          <ac:spMkLst>
            <pc:docMk/>
            <pc:sldMk cId="3763314000" sldId="275"/>
            <ac:spMk id="3" creationId="{1FEE49B6-20BC-9DAF-91B5-72DAAAC4F7D7}"/>
          </ac:spMkLst>
        </pc:spChg>
        <pc:picChg chg="add mod">
          <ac:chgData name="Pokorný, Jiří" userId="90a8817c-63a7-4bb0-bdf3-625ac4c69f38" providerId="ADAL" clId="{3E528EA4-B1BD-42DB-8BB9-BBE09178C485}" dt="2026-09-02T06:31:42.034" v="2000" actId="1076"/>
          <ac:picMkLst>
            <pc:docMk/>
            <pc:sldMk cId="3763314000" sldId="275"/>
            <ac:picMk id="4" creationId="{69D585EE-16E2-3AC3-ABFF-AE87C2875C67}"/>
          </ac:picMkLst>
        </pc:picChg>
      </pc:sldChg>
      <pc:sldChg chg="modSp add del">
        <pc:chgData name="Pokorný, Jiří" userId="90a8817c-63a7-4bb0-bdf3-625ac4c69f38" providerId="ADAL" clId="{3E528EA4-B1BD-42DB-8BB9-BBE09178C485}" dt="2026-09-01T14:03:27.180" v="1679" actId="2696"/>
        <pc:sldMkLst>
          <pc:docMk/>
          <pc:sldMk cId="1541898142" sldId="276"/>
        </pc:sldMkLst>
        <pc:spChg chg="mod">
          <ac:chgData name="Pokorný, Jiří" userId="90a8817c-63a7-4bb0-bdf3-625ac4c69f38" providerId="ADAL" clId="{3E528EA4-B1BD-42DB-8BB9-BBE09178C485}" dt="2026-09-01T14:03:26.270" v="1678"/>
          <ac:spMkLst>
            <pc:docMk/>
            <pc:sldMk cId="1541898142" sldId="276"/>
            <ac:spMk id="2" creationId="{2C1BDF28-760A-2374-C968-697C6825DC4F}"/>
          </ac:spMkLst>
        </pc:spChg>
      </pc:sldChg>
      <pc:sldMasterChg chg="modSldLayout">
        <pc:chgData name="Pokorný, Jiří" userId="90a8817c-63a7-4bb0-bdf3-625ac4c69f38" providerId="ADAL" clId="{3E528EA4-B1BD-42DB-8BB9-BBE09178C485}" dt="2026-09-01T13:11:05.846" v="1270" actId="22"/>
        <pc:sldMasterMkLst>
          <pc:docMk/>
          <pc:sldMasterMk cId="3398990706" sldId="2147483648"/>
        </pc:sldMasterMkLst>
        <pc:sldLayoutChg chg="addSp delSp mod">
          <pc:chgData name="Pokorný, Jiří" userId="90a8817c-63a7-4bb0-bdf3-625ac4c69f38" providerId="ADAL" clId="{3E528EA4-B1BD-42DB-8BB9-BBE09178C485}" dt="2026-09-01T13:11:05.432" v="1268" actId="22"/>
          <pc:sldLayoutMkLst>
            <pc:docMk/>
            <pc:sldMasterMk cId="3398990706" sldId="2147483648"/>
            <pc:sldLayoutMk cId="2115126356" sldId="2147483649"/>
          </pc:sldLayoutMkLst>
          <pc:picChg chg="add del">
            <ac:chgData name="Pokorný, Jiří" userId="90a8817c-63a7-4bb0-bdf3-625ac4c69f38" providerId="ADAL" clId="{3E528EA4-B1BD-42DB-8BB9-BBE09178C485}" dt="2026-09-01T13:11:05.432" v="1268" actId="22"/>
            <ac:picMkLst>
              <pc:docMk/>
              <pc:sldMasterMk cId="3398990706" sldId="2147483648"/>
              <pc:sldLayoutMk cId="2115126356" sldId="2147483649"/>
              <ac:picMk id="8" creationId="{0B785BEE-97C7-243D-BBFB-A0933E8AB5E8}"/>
            </ac:picMkLst>
          </pc:picChg>
        </pc:sldLayoutChg>
        <pc:sldLayoutChg chg="addSp delSp modSp mod">
          <pc:chgData name="Pokorný, Jiří" userId="90a8817c-63a7-4bb0-bdf3-625ac4c69f38" providerId="ADAL" clId="{3E528EA4-B1BD-42DB-8BB9-BBE09178C485}" dt="2026-09-01T13:11:05.846" v="1270" actId="22"/>
          <pc:sldLayoutMkLst>
            <pc:docMk/>
            <pc:sldMasterMk cId="3398990706" sldId="2147483648"/>
            <pc:sldLayoutMk cId="712995548" sldId="2147483650"/>
          </pc:sldLayoutMkLst>
          <pc:picChg chg="add del mod">
            <ac:chgData name="Pokorný, Jiří" userId="90a8817c-63a7-4bb0-bdf3-625ac4c69f38" providerId="ADAL" clId="{3E528EA4-B1BD-42DB-8BB9-BBE09178C485}" dt="2026-09-01T13:11:05.846" v="1270" actId="22"/>
            <ac:picMkLst>
              <pc:docMk/>
              <pc:sldMasterMk cId="3398990706" sldId="2147483648"/>
              <pc:sldLayoutMk cId="712995548" sldId="2147483650"/>
              <ac:picMk id="8" creationId="{55CFDE81-0607-3D28-B3D5-34DA821477A5}"/>
            </ac:picMkLst>
          </pc:picChg>
        </pc:sldLayoutChg>
      </pc:sldMasterChg>
      <pc:sldMasterChg chg="addSp modSp mod modSldLayout">
        <pc:chgData name="Pokorný, Jiří" userId="90a8817c-63a7-4bb0-bdf3-625ac4c69f38" providerId="ADAL" clId="{3E528EA4-B1BD-42DB-8BB9-BBE09178C485}" dt="2026-09-01T13:19:20.722" v="1336" actId="20577"/>
        <pc:sldMasterMkLst>
          <pc:docMk/>
          <pc:sldMasterMk cId="3537676819" sldId="2147483660"/>
        </pc:sldMasterMkLst>
        <pc:spChg chg="mod">
          <ac:chgData name="Pokorný, Jiří" userId="90a8817c-63a7-4bb0-bdf3-625ac4c69f38" providerId="ADAL" clId="{3E528EA4-B1BD-42DB-8BB9-BBE09178C485}" dt="2026-09-01T13:19:20.722" v="1336" actId="20577"/>
          <ac:spMkLst>
            <pc:docMk/>
            <pc:sldMasterMk cId="3537676819" sldId="2147483660"/>
            <ac:spMk id="4" creationId="{B06A35FA-6BA3-D31A-E43F-90F00AC1CE02}"/>
          </ac:spMkLst>
        </pc:spChg>
        <pc:spChg chg="add">
          <ac:chgData name="Pokorný, Jiří" userId="90a8817c-63a7-4bb0-bdf3-625ac4c69f38" providerId="ADAL" clId="{3E528EA4-B1BD-42DB-8BB9-BBE09178C485}" dt="2026-09-01T13:12:41.039" v="1273"/>
          <ac:spMkLst>
            <pc:docMk/>
            <pc:sldMasterMk cId="3537676819" sldId="2147483660"/>
            <ac:spMk id="5" creationId="{80DF6E5D-C476-DFA4-9717-4BF773F197AA}"/>
          </ac:spMkLst>
        </pc:spChg>
        <pc:spChg chg="mod">
          <ac:chgData name="Pokorný, Jiří" userId="90a8817c-63a7-4bb0-bdf3-625ac4c69f38" providerId="ADAL" clId="{3E528EA4-B1BD-42DB-8BB9-BBE09178C485}" dt="2026-09-01T13:12:50.048" v="1276" actId="20577"/>
          <ac:spMkLst>
            <pc:docMk/>
            <pc:sldMasterMk cId="3537676819" sldId="2147483660"/>
            <ac:spMk id="20" creationId="{0D7BED46-7DC8-1E25-3316-799969C6FA36}"/>
          </ac:spMkLst>
        </pc:spChg>
        <pc:sldLayoutChg chg="delSp modSp mod">
          <pc:chgData name="Pokorný, Jiří" userId="90a8817c-63a7-4bb0-bdf3-625ac4c69f38" providerId="ADAL" clId="{3E528EA4-B1BD-42DB-8BB9-BBE09178C485}" dt="2026-09-01T13:18:50.336" v="1331" actId="14100"/>
          <pc:sldLayoutMkLst>
            <pc:docMk/>
            <pc:sldMasterMk cId="3537676819" sldId="2147483660"/>
            <pc:sldLayoutMk cId="1332240580" sldId="2147483661"/>
          </pc:sldLayoutMkLst>
          <pc:spChg chg="del">
            <ac:chgData name="Pokorný, Jiří" userId="90a8817c-63a7-4bb0-bdf3-625ac4c69f38" providerId="ADAL" clId="{3E528EA4-B1BD-42DB-8BB9-BBE09178C485}" dt="2026-09-01T13:18:47.135" v="1330" actId="478"/>
            <ac:spMkLst>
              <pc:docMk/>
              <pc:sldMasterMk cId="3537676819" sldId="2147483660"/>
              <pc:sldLayoutMk cId="1332240580" sldId="2147483661"/>
              <ac:spMk id="3" creationId="{AD7E5B6E-787A-3241-28C1-74A6D35491D6}"/>
            </ac:spMkLst>
          </pc:spChg>
          <pc:spChg chg="mod">
            <ac:chgData name="Pokorný, Jiří" userId="90a8817c-63a7-4bb0-bdf3-625ac4c69f38" providerId="ADAL" clId="{3E528EA4-B1BD-42DB-8BB9-BBE09178C485}" dt="2026-09-01T13:18:50.336" v="1331" actId="14100"/>
            <ac:spMkLst>
              <pc:docMk/>
              <pc:sldMasterMk cId="3537676819" sldId="2147483660"/>
              <pc:sldLayoutMk cId="1332240580" sldId="2147483661"/>
              <ac:spMk id="6" creationId="{EF307F21-4ED9-9CA1-9FAE-C16E06CBE306}"/>
            </ac:spMkLst>
          </pc:spChg>
          <pc:spChg chg="del">
            <ac:chgData name="Pokorný, Jiří" userId="90a8817c-63a7-4bb0-bdf3-625ac4c69f38" providerId="ADAL" clId="{3E528EA4-B1BD-42DB-8BB9-BBE09178C485}" dt="2026-09-01T13:18:43.860" v="1329" actId="478"/>
            <ac:spMkLst>
              <pc:docMk/>
              <pc:sldMasterMk cId="3537676819" sldId="2147483660"/>
              <pc:sldLayoutMk cId="1332240580" sldId="2147483661"/>
              <ac:spMk id="11" creationId="{EB1D1EFE-75B5-24AB-4DF4-1276D1D53E34}"/>
            </ac:spMkLst>
          </pc:spChg>
        </pc:sldLayoutChg>
        <pc:sldLayoutChg chg="delSp mod">
          <pc:chgData name="Pokorný, Jiří" userId="90a8817c-63a7-4bb0-bdf3-625ac4c69f38" providerId="ADAL" clId="{3E528EA4-B1BD-42DB-8BB9-BBE09178C485}" dt="2026-09-01T13:19:18.835" v="1335" actId="478"/>
          <pc:sldLayoutMkLst>
            <pc:docMk/>
            <pc:sldMasterMk cId="3537676819" sldId="2147483660"/>
            <pc:sldLayoutMk cId="2981562268" sldId="2147483662"/>
          </pc:sldLayoutMkLst>
          <pc:spChg chg="del">
            <ac:chgData name="Pokorný, Jiří" userId="90a8817c-63a7-4bb0-bdf3-625ac4c69f38" providerId="ADAL" clId="{3E528EA4-B1BD-42DB-8BB9-BBE09178C485}" dt="2026-09-01T13:19:18.835" v="1335" actId="478"/>
            <ac:spMkLst>
              <pc:docMk/>
              <pc:sldMasterMk cId="3537676819" sldId="2147483660"/>
              <pc:sldLayoutMk cId="2981562268" sldId="2147483662"/>
              <ac:spMk id="4" creationId="{E72AD34A-1BE6-CF26-A874-7186B97AB959}"/>
            </ac:spMkLst>
          </pc:spChg>
          <pc:spChg chg="del">
            <ac:chgData name="Pokorný, Jiří" userId="90a8817c-63a7-4bb0-bdf3-625ac4c69f38" providerId="ADAL" clId="{3E528EA4-B1BD-42DB-8BB9-BBE09178C485}" dt="2026-09-01T13:19:16.416" v="1334" actId="478"/>
            <ac:spMkLst>
              <pc:docMk/>
              <pc:sldMasterMk cId="3537676819" sldId="2147483660"/>
              <pc:sldLayoutMk cId="2981562268" sldId="2147483662"/>
              <ac:spMk id="9" creationId="{C2ECD208-9CCF-D2F3-A455-9B4A84E50C5B}"/>
            </ac:spMkLst>
          </pc:spChg>
        </pc:sldLayoutChg>
        <pc:sldLayoutChg chg="delSp mod">
          <pc:chgData name="Pokorný, Jiří" userId="90a8817c-63a7-4bb0-bdf3-625ac4c69f38" providerId="ADAL" clId="{3E528EA4-B1BD-42DB-8BB9-BBE09178C485}" dt="2026-09-01T13:17:44.493" v="1326" actId="478"/>
          <pc:sldLayoutMkLst>
            <pc:docMk/>
            <pc:sldMasterMk cId="3537676819" sldId="2147483660"/>
            <pc:sldLayoutMk cId="116053502" sldId="2147483663"/>
          </pc:sldLayoutMkLst>
          <pc:spChg chg="del">
            <ac:chgData name="Pokorný, Jiří" userId="90a8817c-63a7-4bb0-bdf3-625ac4c69f38" providerId="ADAL" clId="{3E528EA4-B1BD-42DB-8BB9-BBE09178C485}" dt="2026-09-01T13:17:44.493" v="1326" actId="478"/>
            <ac:spMkLst>
              <pc:docMk/>
              <pc:sldMasterMk cId="3537676819" sldId="2147483660"/>
              <pc:sldLayoutMk cId="116053502" sldId="2147483663"/>
              <ac:spMk id="9" creationId="{07D06B8D-177E-FAC2-EECA-8E750612611A}"/>
            </ac:spMkLst>
          </pc:spChg>
        </pc:sldLayoutChg>
        <pc:sldLayoutChg chg="delSp mod">
          <pc:chgData name="Pokorný, Jiří" userId="90a8817c-63a7-4bb0-bdf3-625ac4c69f38" providerId="ADAL" clId="{3E528EA4-B1BD-42DB-8BB9-BBE09178C485}" dt="2026-09-01T13:18:02.826" v="1328" actId="478"/>
          <pc:sldLayoutMkLst>
            <pc:docMk/>
            <pc:sldMasterMk cId="3537676819" sldId="2147483660"/>
            <pc:sldLayoutMk cId="2176603804" sldId="2147483664"/>
          </pc:sldLayoutMkLst>
          <pc:spChg chg="del">
            <ac:chgData name="Pokorný, Jiří" userId="90a8817c-63a7-4bb0-bdf3-625ac4c69f38" providerId="ADAL" clId="{3E528EA4-B1BD-42DB-8BB9-BBE09178C485}" dt="2026-09-01T13:18:02.826" v="1328" actId="478"/>
            <ac:spMkLst>
              <pc:docMk/>
              <pc:sldMasterMk cId="3537676819" sldId="2147483660"/>
              <pc:sldLayoutMk cId="2176603804" sldId="2147483664"/>
              <ac:spMk id="8" creationId="{0606C67A-B701-AFA0-1090-F234EC25A452}"/>
            </ac:spMkLst>
          </pc:spChg>
        </pc:sldLayoutChg>
        <pc:sldLayoutChg chg="delSp mod">
          <pc:chgData name="Pokorný, Jiří" userId="90a8817c-63a7-4bb0-bdf3-625ac4c69f38" providerId="ADAL" clId="{3E528EA4-B1BD-42DB-8BB9-BBE09178C485}" dt="2026-09-01T13:17:59.194" v="1327" actId="478"/>
          <pc:sldLayoutMkLst>
            <pc:docMk/>
            <pc:sldMasterMk cId="3537676819" sldId="2147483660"/>
            <pc:sldLayoutMk cId="4214311955" sldId="2147483665"/>
          </pc:sldLayoutMkLst>
          <pc:spChg chg="del">
            <ac:chgData name="Pokorný, Jiří" userId="90a8817c-63a7-4bb0-bdf3-625ac4c69f38" providerId="ADAL" clId="{3E528EA4-B1BD-42DB-8BB9-BBE09178C485}" dt="2026-09-01T13:17:59.194" v="1327" actId="478"/>
            <ac:spMkLst>
              <pc:docMk/>
              <pc:sldMasterMk cId="3537676819" sldId="2147483660"/>
              <pc:sldLayoutMk cId="4214311955" sldId="2147483665"/>
              <ac:spMk id="9" creationId="{C2ECD208-9CCF-D2F3-A455-9B4A84E50C5B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D1673-2DC8-4104-A0DF-E00EEE35CAB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D6E88-983E-41A5-A5AF-984EE09F0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853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6" Type="http://schemas.openxmlformats.org/officeDocument/2006/relationships/image" Target="../media/image6.svg"/><Relationship Id="rId5" Type="http://schemas.openxmlformats.org/officeDocument/2006/relationships/image" Target="../media/image10.pn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1.emf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1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1.emf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kt 2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1307982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2" name="Objekt 2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ubtitle">
            <a:extLst>
              <a:ext uri="{FF2B5EF4-FFF2-40B4-BE49-F238E27FC236}">
                <a16:creationId xmlns:a16="http://schemas.microsoft.com/office/drawing/2014/main" id="{EF307F21-4ED9-9CA1-9FAE-C16E06CBE3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80837" y="3016739"/>
            <a:ext cx="7940193" cy="2685300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799"/>
            </a:lvl1pPr>
          </a:lstStyle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97CFA7-5BA2-4041-71FB-7C93AFD4F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7" y="1820607"/>
            <a:ext cx="11219805" cy="923330"/>
          </a:xfrm>
          <a:prstGeom prst="rect">
            <a:avLst/>
          </a:prstGeom>
        </p:spPr>
        <p:txBody>
          <a:bodyPr vert="horz" wrap="square" lIns="0" tIns="45720" rIns="91440" bIns="45720" anchor="b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5398" b="1" i="0" u="none" kern="1200" spc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Title of presentation </a:t>
            </a:r>
          </a:p>
        </p:txBody>
      </p:sp>
      <p:pic>
        <p:nvPicPr>
          <p:cNvPr id="8" name="Grafik 12">
            <a:extLst>
              <a:ext uri="{FF2B5EF4-FFF2-40B4-BE49-F238E27FC236}">
                <a16:creationId xmlns:a16="http://schemas.microsoft.com/office/drawing/2014/main" id="{3AF33FAD-52FB-BC90-96BA-377734E92DD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9881162" y="5796001"/>
            <a:ext cx="1834464" cy="665201"/>
          </a:xfrm>
          <a:prstGeom prst="rect">
            <a:avLst/>
          </a:prstGeom>
        </p:spPr>
      </p:pic>
      <p:pic>
        <p:nvPicPr>
          <p:cNvPr id="9" name="Grafik 12">
            <a:extLst>
              <a:ext uri="{FF2B5EF4-FFF2-40B4-BE49-F238E27FC236}">
                <a16:creationId xmlns:a16="http://schemas.microsoft.com/office/drawing/2014/main" id="{51027A37-2C90-A283-7949-6250DF4A42B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gray">
          <a:xfrm>
            <a:off x="480837" y="6309321"/>
            <a:ext cx="1785790" cy="14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40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377EAF3-4230-56CB-4655-9015E92470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-13149" y="0"/>
            <a:ext cx="1220514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A22734-0DE1-AC4E-A8AE-1D342ABF40AE}"/>
              </a:ext>
            </a:extLst>
          </p:cNvPr>
          <p:cNvSpPr/>
          <p:nvPr/>
        </p:nvSpPr>
        <p:spPr bwMode="gray">
          <a:xfrm>
            <a:off x="0" y="0"/>
            <a:ext cx="12205149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tx1"/>
              </a:solidFill>
            </a:endParaRPr>
          </a:p>
        </p:txBody>
      </p:sp>
      <p:graphicFrame>
        <p:nvGraphicFramePr>
          <p:cNvPr id="22" name="Objekt 2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1307982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2" name="Objekt 2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Grafik 12"/>
          <p:cNvPicPr>
            <a:picLocks noChangeAspect="1"/>
          </p:cNvPicPr>
          <p:nvPr/>
        </p:nvPicPr>
        <p:blipFill>
          <a:blip r:embed="rId6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880492" y="5796000"/>
            <a:ext cx="1835805" cy="66520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8E8A72C-C623-4BD7-812A-A4D79C74CDB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gray">
          <a:xfrm>
            <a:off x="480837" y="6309320"/>
            <a:ext cx="1787582" cy="1406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F0CF61-935D-BE2A-6772-A651DA9B1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7" y="1820607"/>
            <a:ext cx="11219805" cy="923330"/>
          </a:xfrm>
          <a:prstGeom prst="rect">
            <a:avLst/>
          </a:prstGeom>
        </p:spPr>
        <p:txBody>
          <a:bodyPr vert="horz" wrap="square" lIns="0" tIns="45720" rIns="91440" bIns="45720" anchor="b" anchorCtr="0">
            <a:spAutoFit/>
          </a:bodyPr>
          <a:lstStyle>
            <a:lvl1pPr>
              <a:spcAft>
                <a:spcPts val="0"/>
              </a:spcAft>
              <a:defRPr sz="5398">
                <a:solidFill>
                  <a:srgbClr val="FFFFFF"/>
                </a:solidFill>
              </a:defRPr>
            </a:lvl1pPr>
          </a:lstStyle>
          <a:p>
            <a:r>
              <a:rPr lang="en-US"/>
              <a:t>Title of presentation 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C6A7709D-C57D-09B5-32BC-BDEBD909D3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80837" y="4117713"/>
            <a:ext cx="7940194" cy="1584325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7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</p:txBody>
      </p:sp>
    </p:spTree>
    <p:extLst>
      <p:ext uri="{BB962C8B-B14F-4D97-AF65-F5344CB8AC3E}">
        <p14:creationId xmlns:p14="http://schemas.microsoft.com/office/powerpoint/2010/main" val="2981562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965C727-87B8-7F52-FCD8-C9AD2112F1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1" y="0"/>
            <a:ext cx="12192001" cy="6858000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99EB3FCF-CBDB-100F-D065-D26D43A0E085}"/>
              </a:ext>
            </a:extLst>
          </p:cNvPr>
          <p:cNvSpPr/>
          <p:nvPr/>
        </p:nvSpPr>
        <p:spPr bwMode="gray">
          <a:xfrm>
            <a:off x="0" y="1"/>
            <a:ext cx="10173483" cy="685799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6000"/>
                </a:schemeClr>
              </a:gs>
              <a:gs pos="99000">
                <a:schemeClr val="bg1">
                  <a:alpha val="0"/>
                  <a:lumMod val="72678"/>
                </a:schemeClr>
              </a:gs>
            </a:gsLst>
            <a:lin ang="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tx1"/>
              </a:solidFill>
            </a:endParaRPr>
          </a:p>
        </p:txBody>
      </p:sp>
      <p:graphicFrame>
        <p:nvGraphicFramePr>
          <p:cNvPr id="22" name="Objekt 2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1307982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2" name="Objekt 2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Grafik 12">
            <a:extLst>
              <a:ext uri="{FF2B5EF4-FFF2-40B4-BE49-F238E27FC236}">
                <a16:creationId xmlns:a16="http://schemas.microsoft.com/office/drawing/2014/main" id="{A2399D2C-F372-3B44-A2E7-B9F9A9CABFA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9881162" y="5796001"/>
            <a:ext cx="1834464" cy="66520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7E743CC-7A08-A0B5-D170-38CECA95EE7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gray">
          <a:xfrm>
            <a:off x="480837" y="6309321"/>
            <a:ext cx="1785790" cy="1405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00721F-E388-EF7E-0C67-1ECA836D49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7" y="1820607"/>
            <a:ext cx="11219805" cy="923330"/>
          </a:xfrm>
          <a:prstGeom prst="rect">
            <a:avLst/>
          </a:prstGeom>
        </p:spPr>
        <p:txBody>
          <a:bodyPr vert="horz" wrap="square" lIns="0" tIns="45720" rIns="91440" bIns="45720" anchor="b" anchorCtr="0">
            <a:spAutoFit/>
          </a:bodyPr>
          <a:lstStyle>
            <a:lvl1pPr>
              <a:spcAft>
                <a:spcPts val="0"/>
              </a:spcAft>
              <a:defRPr sz="5398">
                <a:solidFill>
                  <a:schemeClr val="tx1"/>
                </a:solidFill>
              </a:defRPr>
            </a:lvl1pPr>
          </a:lstStyle>
          <a:p>
            <a:r>
              <a:rPr lang="en-US"/>
              <a:t>Title of presentation 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704A146F-F5E2-BD27-ADA0-B9489D92B6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80837" y="4117713"/>
            <a:ext cx="7940194" cy="1584325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799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F0260E17-9CD9-704B-8C72-A8DA849BDE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80837" y="3665265"/>
            <a:ext cx="7940193" cy="360041"/>
          </a:xfrm>
          <a:prstGeom prst="rect">
            <a:avLst/>
          </a:prstGeom>
        </p:spPr>
        <p:txBody>
          <a:bodyPr vert="horz" wrap="square" lIns="0" tIns="0" rIns="0" bIns="0" anchor="b" anchorCtr="0"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100" b="1"/>
            </a:lvl1pPr>
            <a:lvl2pPr marL="0" indent="0">
              <a:spcAft>
                <a:spcPts val="0"/>
              </a:spcAft>
              <a:buNone/>
              <a:defRPr sz="1400"/>
            </a:lvl2pPr>
            <a:lvl3pPr marL="0" indent="0">
              <a:spcAft>
                <a:spcPts val="0"/>
              </a:spcAft>
              <a:buNone/>
              <a:defRPr sz="1400"/>
            </a:lvl3pPr>
            <a:lvl4pPr marL="0" indent="0">
              <a:spcAft>
                <a:spcPts val="0"/>
              </a:spcAft>
              <a:buNone/>
              <a:defRPr sz="1400"/>
            </a:lvl4pPr>
            <a:lvl5pPr marL="0" indent="0">
              <a:spcAft>
                <a:spcPts val="0"/>
              </a:spcAft>
              <a:buNone/>
              <a:defRPr sz="1400"/>
            </a:lvl5pPr>
            <a:lvl6pPr marL="0" indent="0">
              <a:spcAft>
                <a:spcPts val="0"/>
              </a:spcAft>
              <a:buNone/>
              <a:defRPr sz="1400"/>
            </a:lvl6pPr>
            <a:lvl7pPr marL="0" indent="0">
              <a:spcAft>
                <a:spcPts val="0"/>
              </a:spcAft>
              <a:buNone/>
              <a:defRPr sz="1400"/>
            </a:lvl7pPr>
            <a:lvl8pPr marL="0" indent="0">
              <a:spcAft>
                <a:spcPts val="0"/>
              </a:spcAft>
              <a:buNone/>
              <a:defRPr sz="1400"/>
            </a:lvl8pPr>
            <a:lvl9pPr marL="0" indent="0">
              <a:spcAft>
                <a:spcPts val="0"/>
              </a:spcAft>
              <a:buNone/>
              <a:defRPr sz="1400"/>
            </a:lvl9pPr>
          </a:lstStyle>
          <a:p>
            <a:pPr lvl="0"/>
            <a:r>
              <a:rPr lang="en-US"/>
              <a:t>Month XX, 20XX</a:t>
            </a:r>
          </a:p>
        </p:txBody>
      </p:sp>
    </p:spTree>
    <p:extLst>
      <p:ext uri="{BB962C8B-B14F-4D97-AF65-F5344CB8AC3E}">
        <p14:creationId xmlns:p14="http://schemas.microsoft.com/office/powerpoint/2010/main" val="11605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EA4E6EB-124E-ECC3-30F8-3919E1EEFC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96" b="2758"/>
          <a:stretch/>
        </p:blipFill>
        <p:spPr bwMode="gray"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2" name="Objekt 2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1307982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2" name="Objekt 2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8">
            <a:extLst>
              <a:ext uri="{FF2B5EF4-FFF2-40B4-BE49-F238E27FC236}">
                <a16:creationId xmlns:a16="http://schemas.microsoft.com/office/drawing/2014/main" id="{0FA4CA18-A631-543D-DCD0-A87CCB52AE5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880492" y="5796000"/>
            <a:ext cx="1835805" cy="66520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1F9B10A1-2C2A-AFBD-4E81-A1C7F00073E7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gray">
          <a:xfrm>
            <a:off x="480837" y="6309320"/>
            <a:ext cx="1787582" cy="1406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670C50-F367-0110-A25D-2A3196C12A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7" y="1820607"/>
            <a:ext cx="11219805" cy="923330"/>
          </a:xfrm>
          <a:prstGeom prst="rect">
            <a:avLst/>
          </a:prstGeom>
        </p:spPr>
        <p:txBody>
          <a:bodyPr vert="horz" wrap="square" lIns="0" tIns="45720" rIns="91440" bIns="45720" anchor="b" anchorCtr="0">
            <a:spAutoFit/>
          </a:bodyPr>
          <a:lstStyle>
            <a:lvl1pPr>
              <a:spcAft>
                <a:spcPts val="0"/>
              </a:spcAft>
              <a:defRPr sz="5398">
                <a:solidFill>
                  <a:srgbClr val="FFFFFF"/>
                </a:solidFill>
              </a:defRPr>
            </a:lvl1pPr>
          </a:lstStyle>
          <a:p>
            <a:r>
              <a:rPr lang="en-US"/>
              <a:t>Title of presentation 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E3EEDE6D-AC2C-CC11-D452-EAD62D4321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80837" y="4117713"/>
            <a:ext cx="7940194" cy="1584325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7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D254D983-2372-994E-3D17-61A2214595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80837" y="3665265"/>
            <a:ext cx="7940193" cy="360041"/>
          </a:xfrm>
          <a:prstGeom prst="rect">
            <a:avLst/>
          </a:prstGeom>
        </p:spPr>
        <p:txBody>
          <a:bodyPr vert="horz" wrap="square" lIns="0" tIns="0" rIns="0" bIns="0" anchor="b" anchorCtr="0"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  <a:lvl3pPr marL="0" indent="0">
              <a:spcAft>
                <a:spcPts val="0"/>
              </a:spcAft>
              <a:buNone/>
              <a:defRPr sz="1400"/>
            </a:lvl3pPr>
            <a:lvl4pPr marL="0" indent="0">
              <a:spcAft>
                <a:spcPts val="0"/>
              </a:spcAft>
              <a:buNone/>
              <a:defRPr sz="1400"/>
            </a:lvl4pPr>
            <a:lvl5pPr marL="0" indent="0">
              <a:spcAft>
                <a:spcPts val="0"/>
              </a:spcAft>
              <a:buNone/>
              <a:defRPr sz="1400"/>
            </a:lvl5pPr>
            <a:lvl6pPr marL="0" indent="0">
              <a:spcAft>
                <a:spcPts val="0"/>
              </a:spcAft>
              <a:buNone/>
              <a:defRPr sz="1400"/>
            </a:lvl6pPr>
            <a:lvl7pPr marL="0" indent="0">
              <a:spcAft>
                <a:spcPts val="0"/>
              </a:spcAft>
              <a:buNone/>
              <a:defRPr sz="1400"/>
            </a:lvl7pPr>
            <a:lvl8pPr marL="0" indent="0">
              <a:spcAft>
                <a:spcPts val="0"/>
              </a:spcAft>
              <a:buNone/>
              <a:defRPr sz="1400"/>
            </a:lvl8pPr>
            <a:lvl9pPr marL="0" indent="0">
              <a:spcAft>
                <a:spcPts val="0"/>
              </a:spcAft>
              <a:buNone/>
              <a:defRPr sz="1400"/>
            </a:lvl9pPr>
          </a:lstStyle>
          <a:p>
            <a:pPr lvl="0"/>
            <a:r>
              <a:rPr lang="en-US"/>
              <a:t>Month XX, 20XX</a:t>
            </a:r>
          </a:p>
        </p:txBody>
      </p:sp>
    </p:spTree>
    <p:extLst>
      <p:ext uri="{BB962C8B-B14F-4D97-AF65-F5344CB8AC3E}">
        <p14:creationId xmlns:p14="http://schemas.microsoft.com/office/powerpoint/2010/main" val="217660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DCE820-4647-5F42-3D95-963ABF9BB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7E54264-E266-92FA-2652-C092CAF02BD3}"/>
              </a:ext>
            </a:extLst>
          </p:cNvPr>
          <p:cNvSpPr/>
          <p:nvPr/>
        </p:nvSpPr>
        <p:spPr bwMode="gray">
          <a:xfrm>
            <a:off x="0" y="-1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tx1"/>
              </a:solidFill>
            </a:endParaRPr>
          </a:p>
        </p:txBody>
      </p:sp>
      <p:graphicFrame>
        <p:nvGraphicFramePr>
          <p:cNvPr id="22" name="Objekt 2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1307982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2" name="Objekt 2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Grafik 12"/>
          <p:cNvPicPr>
            <a:picLocks noChangeAspect="1"/>
          </p:cNvPicPr>
          <p:nvPr/>
        </p:nvPicPr>
        <p:blipFill>
          <a:blip r:embed="rId6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880492" y="5796000"/>
            <a:ext cx="1835805" cy="66520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8E8A72C-C623-4BD7-812A-A4D79C74CDB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gray">
          <a:xfrm>
            <a:off x="480837" y="6309320"/>
            <a:ext cx="1787582" cy="1406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F0CF61-935D-BE2A-6772-A651DA9B1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7" y="1820607"/>
            <a:ext cx="11219805" cy="923330"/>
          </a:xfrm>
          <a:prstGeom prst="rect">
            <a:avLst/>
          </a:prstGeom>
        </p:spPr>
        <p:txBody>
          <a:bodyPr vert="horz" wrap="square" lIns="0" tIns="45720" rIns="91440" bIns="45720" anchor="b" anchorCtr="0">
            <a:spAutoFit/>
          </a:bodyPr>
          <a:lstStyle>
            <a:lvl1pPr>
              <a:spcAft>
                <a:spcPts val="0"/>
              </a:spcAft>
              <a:defRPr sz="5398">
                <a:solidFill>
                  <a:srgbClr val="FFFFFF"/>
                </a:solidFill>
              </a:defRPr>
            </a:lvl1pPr>
          </a:lstStyle>
          <a:p>
            <a:r>
              <a:rPr lang="en-US"/>
              <a:t>Title of presentation 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C6A7709D-C57D-09B5-32BC-BDEBD909D3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80837" y="4117713"/>
            <a:ext cx="7940194" cy="1584325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7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</p:txBody>
      </p:sp>
      <p:sp>
        <p:nvSpPr>
          <p:cNvPr id="4" name="Textplatzhalter 22">
            <a:extLst>
              <a:ext uri="{FF2B5EF4-FFF2-40B4-BE49-F238E27FC236}">
                <a16:creationId xmlns:a16="http://schemas.microsoft.com/office/drawing/2014/main" id="{E72AD34A-1BE6-CF26-A874-7186B97AB9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80837" y="3665265"/>
            <a:ext cx="7940193" cy="360041"/>
          </a:xfrm>
          <a:prstGeom prst="rect">
            <a:avLst/>
          </a:prstGeom>
        </p:spPr>
        <p:txBody>
          <a:bodyPr vert="horz" wrap="square" lIns="0" tIns="0" rIns="0" bIns="0" anchor="b" anchorCtr="0"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  <a:lvl3pPr marL="0" indent="0">
              <a:spcAft>
                <a:spcPts val="0"/>
              </a:spcAft>
              <a:buNone/>
              <a:defRPr sz="1400"/>
            </a:lvl3pPr>
            <a:lvl4pPr marL="0" indent="0">
              <a:spcAft>
                <a:spcPts val="0"/>
              </a:spcAft>
              <a:buNone/>
              <a:defRPr sz="1400"/>
            </a:lvl4pPr>
            <a:lvl5pPr marL="0" indent="0">
              <a:spcAft>
                <a:spcPts val="0"/>
              </a:spcAft>
              <a:buNone/>
              <a:defRPr sz="1400"/>
            </a:lvl5pPr>
            <a:lvl6pPr marL="0" indent="0">
              <a:spcAft>
                <a:spcPts val="0"/>
              </a:spcAft>
              <a:buNone/>
              <a:defRPr sz="1400"/>
            </a:lvl6pPr>
            <a:lvl7pPr marL="0" indent="0">
              <a:spcAft>
                <a:spcPts val="0"/>
              </a:spcAft>
              <a:buNone/>
              <a:defRPr sz="1400"/>
            </a:lvl7pPr>
            <a:lvl8pPr marL="0" indent="0">
              <a:spcAft>
                <a:spcPts val="0"/>
              </a:spcAft>
              <a:buNone/>
              <a:defRPr sz="1400"/>
            </a:lvl8pPr>
            <a:lvl9pPr marL="0" indent="0">
              <a:spcAft>
                <a:spcPts val="0"/>
              </a:spcAft>
              <a:buNone/>
              <a:defRPr sz="1400"/>
            </a:lvl9pPr>
          </a:lstStyle>
          <a:p>
            <a:pPr lvl="0"/>
            <a:r>
              <a:rPr lang="en-US"/>
              <a:t>Month XX, 20XX</a:t>
            </a:r>
          </a:p>
        </p:txBody>
      </p:sp>
    </p:spTree>
    <p:extLst>
      <p:ext uri="{BB962C8B-B14F-4D97-AF65-F5344CB8AC3E}">
        <p14:creationId xmlns:p14="http://schemas.microsoft.com/office/powerpoint/2010/main" val="4214311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full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0C27BD5-25DF-9E5D-9312-624B82832E6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" y="0"/>
            <a:ext cx="12191998" cy="6858000"/>
          </a:xfrm>
          <a:solidFill>
            <a:schemeClr val="bg2"/>
          </a:solidFill>
        </p:spPr>
        <p:txBody>
          <a:bodyPr anchor="ctr"/>
          <a:lstStyle>
            <a:lvl1pPr algn="ctr">
              <a:defRPr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Insert Image</a:t>
            </a:r>
          </a:p>
        </p:txBody>
      </p:sp>
      <p:graphicFrame>
        <p:nvGraphicFramePr>
          <p:cNvPr id="22" name="Objekt 2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1307982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2" name="Objekt 2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877823A-FF66-19C6-AF70-8A57506DB2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9880492" y="5796000"/>
            <a:ext cx="1835805" cy="665202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F90CF78F-7403-14E0-046E-DF90A3C194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480837" y="6309320"/>
            <a:ext cx="1787582" cy="140660"/>
          </a:xfrm>
          <a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70C50-F367-0110-A25D-2A3196C12A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7" y="1820607"/>
            <a:ext cx="11219805" cy="923330"/>
          </a:xfrm>
          <a:prstGeom prst="rect">
            <a:avLst/>
          </a:prstGeom>
        </p:spPr>
        <p:txBody>
          <a:bodyPr vert="horz" wrap="square" lIns="0" tIns="45720" rIns="91440" bIns="45720" anchor="b" anchorCtr="0">
            <a:spAutoFit/>
          </a:bodyPr>
          <a:lstStyle>
            <a:lvl1pPr>
              <a:spcAft>
                <a:spcPts val="0"/>
              </a:spcAft>
              <a:defRPr sz="5398">
                <a:solidFill>
                  <a:srgbClr val="FFFFFF"/>
                </a:solidFill>
              </a:defRPr>
            </a:lvl1pPr>
          </a:lstStyle>
          <a:p>
            <a:r>
              <a:rPr lang="en-US"/>
              <a:t>Title of presentation 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E3EEDE6D-AC2C-CC11-D452-EAD62D4321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80837" y="4117713"/>
            <a:ext cx="7940194" cy="1584325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7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  <a:p>
            <a:pPr lvl="0"/>
            <a:r>
              <a:rPr lang="en-US"/>
              <a:t>Name – Job Position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A05868-BC07-5081-B565-2E64212D08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80837" y="3188440"/>
            <a:ext cx="553852" cy="45719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Textplatzhalter 22">
            <a:extLst>
              <a:ext uri="{FF2B5EF4-FFF2-40B4-BE49-F238E27FC236}">
                <a16:creationId xmlns:a16="http://schemas.microsoft.com/office/drawing/2014/main" id="{0D35CB57-9239-DE9D-B807-7CA264E238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480837" y="3665265"/>
            <a:ext cx="7940193" cy="360041"/>
          </a:xfrm>
          <a:prstGeom prst="rect">
            <a:avLst/>
          </a:prstGeom>
        </p:spPr>
        <p:txBody>
          <a:bodyPr vert="horz" wrap="square" lIns="0" tIns="0" rIns="0" bIns="0" anchor="b" anchorCtr="0"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 sz="1400"/>
            </a:lvl2pPr>
            <a:lvl3pPr marL="0" indent="0">
              <a:spcAft>
                <a:spcPts val="0"/>
              </a:spcAft>
              <a:buNone/>
              <a:defRPr sz="1400"/>
            </a:lvl3pPr>
            <a:lvl4pPr marL="0" indent="0">
              <a:spcAft>
                <a:spcPts val="0"/>
              </a:spcAft>
              <a:buNone/>
              <a:defRPr sz="1400"/>
            </a:lvl4pPr>
            <a:lvl5pPr marL="0" indent="0">
              <a:spcAft>
                <a:spcPts val="0"/>
              </a:spcAft>
              <a:buNone/>
              <a:defRPr sz="1400"/>
            </a:lvl5pPr>
            <a:lvl6pPr marL="0" indent="0">
              <a:spcAft>
                <a:spcPts val="0"/>
              </a:spcAft>
              <a:buNone/>
              <a:defRPr sz="1400"/>
            </a:lvl6pPr>
            <a:lvl7pPr marL="0" indent="0">
              <a:spcAft>
                <a:spcPts val="0"/>
              </a:spcAft>
              <a:buNone/>
              <a:defRPr sz="1400"/>
            </a:lvl7pPr>
            <a:lvl8pPr marL="0" indent="0">
              <a:spcAft>
                <a:spcPts val="0"/>
              </a:spcAft>
              <a:buNone/>
              <a:defRPr sz="1400"/>
            </a:lvl8pPr>
            <a:lvl9pPr marL="0" indent="0">
              <a:spcAft>
                <a:spcPts val="0"/>
              </a:spcAft>
              <a:buNone/>
              <a:defRPr sz="1400"/>
            </a:lvl9pPr>
          </a:lstStyle>
          <a:p>
            <a:pPr lvl="0"/>
            <a:r>
              <a:rPr lang="en-US"/>
              <a:t>Month XX, 20XX</a:t>
            </a:r>
          </a:p>
        </p:txBody>
      </p:sp>
    </p:spTree>
    <p:extLst>
      <p:ext uri="{BB962C8B-B14F-4D97-AF65-F5344CB8AC3E}">
        <p14:creationId xmlns:p14="http://schemas.microsoft.com/office/powerpoint/2010/main" val="718169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6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FC0E6A-9D45-FB42-663B-84DC80981D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" b="2758"/>
          <a:stretch/>
        </p:blipFill>
        <p:spPr bwMode="gray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3BDD22-13C8-4725-D02D-764508B013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16460" y="4886620"/>
            <a:ext cx="7198125" cy="923010"/>
          </a:xfrm>
          <a:prstGeom prst="rect">
            <a:avLst/>
          </a:prstGeom>
        </p:spPr>
        <p:txBody>
          <a:bodyPr vert="horz" wrap="square" lIns="0" tIns="45720" rIns="91440" bIns="45720" anchor="b" anchorCtr="0">
            <a:spAutoFit/>
          </a:bodyPr>
          <a:lstStyle>
            <a:lvl1pPr>
              <a:spcAft>
                <a:spcPts val="0"/>
              </a:spcAft>
              <a:defRPr sz="5398">
                <a:solidFill>
                  <a:schemeClr val="tx1"/>
                </a:solidFill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518F927E-0795-A234-4965-0CD4EB9BB3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816460" y="5992296"/>
            <a:ext cx="7198125" cy="249812"/>
          </a:xfrm>
        </p:spPr>
        <p:txBody>
          <a:bodyPr>
            <a:spAutoFit/>
          </a:bodyPr>
          <a:lstStyle>
            <a:lvl1pPr marL="0" indent="0">
              <a:spcAft>
                <a:spcPts val="0"/>
              </a:spcAft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B17DA31-F445-B880-1537-5B2CD51239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816459" y="619923"/>
            <a:ext cx="1269180" cy="369332"/>
          </a:xfrm>
          <a:blipFill>
            <a:blip r:embed="rId3"/>
            <a:stretch>
              <a:fillRect/>
            </a:stretch>
          </a:blipFill>
        </p:spPr>
        <p:txBody>
          <a:bodyPr wrap="none" lIns="108000">
            <a:spAutoFit/>
          </a:bodyPr>
          <a:lstStyle>
            <a:lvl1pPr marL="0" indent="0"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 </a:t>
            </a:r>
            <a:br>
              <a:rPr lang="en-US"/>
            </a:br>
            <a:r>
              <a:rPr lang="en-US"/>
              <a:t>Job Position Title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6743F45B-1845-CD83-77E2-6C52B61930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96421" y="619923"/>
            <a:ext cx="1373825" cy="369332"/>
          </a:xfrm>
          <a:blipFill>
            <a:blip r:embed="rId3"/>
            <a:stretch>
              <a:fillRect/>
            </a:stretch>
          </a:blipFill>
        </p:spPr>
        <p:txBody>
          <a:bodyPr wrap="none" lIns="108000">
            <a:spAutoFit/>
          </a:bodyPr>
          <a:lstStyle>
            <a:lvl1pPr marL="0" indent="0">
              <a:spcAft>
                <a:spcPts val="0"/>
              </a:spcAft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Location</a:t>
            </a:r>
          </a:p>
          <a:p>
            <a:pPr lvl="0"/>
            <a:r>
              <a:rPr lang="en-US"/>
              <a:t>Month XXth, 20XX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2FDEDF8-5AF3-2D7B-456D-B19C83FFE8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9880492" y="5796000"/>
            <a:ext cx="1835805" cy="66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15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509 3.7037E-7 L 4.72533E-6 3.7037E-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72533E-6 -0.03472 L 4.72533E-6 1.85185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750"/>
                  </p:stCondLst>
                  <p:childTnLst>
                    <p:animMotion origin="layout" path="M 4.72533E-6 -0.03472 L 4.72533E-6 1.85185E-6 " pathEditMode="relative" rAng="0" ptsTypes="AA">
                      <p:cBhvr>
                        <p:cTn dur="500" fill="hold"/>
                        <p:tgtEl>
                          <p:spTgt spid="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173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1FDD95AE-29E6-034B-8805-FCA9A2E66C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888" y="2279154"/>
            <a:ext cx="4463284" cy="2299691"/>
          </a:xfrm>
          <a:prstGeom prst="rect">
            <a:avLst/>
          </a:prstGeom>
        </p:spPr>
        <p:txBody>
          <a:bodyPr vert="horz" wrap="square" lIns="0" tIns="182880" rIns="0" bIns="45720" numCol="1" anchor="ctr" anchorCtr="0">
            <a:noAutofit/>
          </a:bodyPr>
          <a:lstStyle>
            <a:lvl1pPr marL="359892" marR="0" indent="-359892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Tx/>
              <a:buFont typeface="+mj-lt"/>
              <a:buAutoNum type="arabicPeriod"/>
              <a:tabLst/>
              <a:defRPr sz="1799" b="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Chapter 1</a:t>
            </a:r>
          </a:p>
          <a:p>
            <a:pPr lvl="0"/>
            <a:r>
              <a:rPr lang="en-US"/>
              <a:t>Chapter 2</a:t>
            </a:r>
          </a:p>
          <a:p>
            <a:pPr lvl="0"/>
            <a:r>
              <a:rPr lang="en-US"/>
              <a:t>Chapter 3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DD8CB532-1091-5946-A376-B45DFEFD739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58455" y="0"/>
            <a:ext cx="5233545" cy="685799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E10F38-4DF3-BE46-3AE1-46D27EE323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888" y="476672"/>
            <a:ext cx="6191026" cy="830997"/>
          </a:xfrm>
          <a:prstGeom prst="rect">
            <a:avLst/>
          </a:prstGeom>
        </p:spPr>
        <p:txBody>
          <a:bodyPr vert="horz" wrap="square" lIns="0" tIns="45720" rIns="91440" bIns="45720" anchor="t" anchorCtr="0">
            <a:spAutoFit/>
          </a:bodyPr>
          <a:lstStyle>
            <a:lvl1pPr algn="l">
              <a:spcBef>
                <a:spcPct val="0"/>
              </a:spcBef>
              <a:spcAft>
                <a:spcPts val="0"/>
              </a:spcAft>
              <a:defRPr sz="4799"/>
            </a:lvl1pPr>
          </a:lstStyle>
          <a:p>
            <a:r>
              <a:rPr lang="en-US"/>
              <a:t>Table of contents</a:t>
            </a:r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253412DA-3BB0-D548-9573-9FF86D702F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6191026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</p:spTree>
    <p:extLst>
      <p:ext uri="{BB962C8B-B14F-4D97-AF65-F5344CB8AC3E}">
        <p14:creationId xmlns:p14="http://schemas.microsoft.com/office/powerpoint/2010/main" val="211318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506131-86FB-D9CF-3178-EB5C7775ED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6459" y="2477971"/>
            <a:ext cx="2351955" cy="830997"/>
          </a:xfrm>
        </p:spPr>
        <p:txBody>
          <a:bodyPr wrap="none">
            <a:noAutofit/>
          </a:bodyPr>
          <a:lstStyle>
            <a:lvl1pPr>
              <a:defRPr sz="4799"/>
            </a:lvl1pPr>
          </a:lstStyle>
          <a:p>
            <a:r>
              <a:rPr lang="de-DE"/>
              <a:t>Agenda</a:t>
            </a:r>
          </a:p>
        </p:txBody>
      </p:sp>
      <p:sp>
        <p:nvSpPr>
          <p:cNvPr id="4" name="Textplatzhalter 10">
            <a:extLst>
              <a:ext uri="{FF2B5EF4-FFF2-40B4-BE49-F238E27FC236}">
                <a16:creationId xmlns:a16="http://schemas.microsoft.com/office/drawing/2014/main" id="{EE703262-7925-413C-EA8A-C1FDBB4FF41B}"/>
              </a:ext>
            </a:extLst>
          </p:cNvPr>
          <p:cNvSpPr txBox="1">
            <a:spLocks/>
          </p:cNvSpPr>
          <p:nvPr/>
        </p:nvSpPr>
        <p:spPr bwMode="gray">
          <a:xfrm>
            <a:off x="816458" y="3637075"/>
            <a:ext cx="553894" cy="46038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79388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79388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79388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79388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rgbClr val="A3A3A3"/>
              </a:buClr>
              <a:buFont typeface="Wingdings" panose="05000000000000000000" pitchFamily="2" charset="2"/>
              <a:buChar char="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0" indent="-180000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0000" indent="-180000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00000" indent="-180000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 </a:t>
            </a:r>
          </a:p>
        </p:txBody>
      </p:sp>
      <p:sp>
        <p:nvSpPr>
          <p:cNvPr id="8" name="Textplatzhalter 13">
            <a:extLst>
              <a:ext uri="{FF2B5EF4-FFF2-40B4-BE49-F238E27FC236}">
                <a16:creationId xmlns:a16="http://schemas.microsoft.com/office/drawing/2014/main" id="{DF6335BD-DAC6-012B-B2C8-0BA39ACAD9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911417" y="990600"/>
            <a:ext cx="3599063" cy="648000"/>
          </a:xfrm>
        </p:spPr>
        <p:txBody>
          <a:bodyPr anchor="ctr" anchorCtr="0"/>
          <a:lstStyle>
            <a:lvl1pPr marL="0" indent="0">
              <a:spcAft>
                <a:spcPts val="0"/>
              </a:spcAft>
              <a:buNone/>
              <a:defRPr sz="1999" b="1"/>
            </a:lvl1pPr>
            <a:lvl2pPr marL="215935" indent="0">
              <a:buNone/>
              <a:defRPr/>
            </a:lvl2pPr>
          </a:lstStyle>
          <a:p>
            <a:pPr lvl="0"/>
            <a:r>
              <a:rPr lang="en-US"/>
              <a:t>Name of the Section</a:t>
            </a:r>
            <a:endParaRPr lang="de-DE"/>
          </a:p>
        </p:txBody>
      </p:sp>
      <p:sp>
        <p:nvSpPr>
          <p:cNvPr id="9" name="Textplatzhalter 13">
            <a:extLst>
              <a:ext uri="{FF2B5EF4-FFF2-40B4-BE49-F238E27FC236}">
                <a16:creationId xmlns:a16="http://schemas.microsoft.com/office/drawing/2014/main" id="{81A40E7C-C2CA-D761-AB88-28C8121A0A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755531" y="990600"/>
            <a:ext cx="680937" cy="648000"/>
          </a:xfrm>
        </p:spPr>
        <p:txBody>
          <a:bodyPr anchor="ctr" anchorCtr="0"/>
          <a:lstStyle>
            <a:lvl1pPr marL="0" indent="0" algn="r">
              <a:buNone/>
              <a:defRPr sz="3199" b="1">
                <a:solidFill>
                  <a:schemeClr val="accent2"/>
                </a:solidFill>
              </a:defRPr>
            </a:lvl1pPr>
            <a:lvl2pPr marL="215935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10" name="Bildplatzhalter 16">
            <a:extLst>
              <a:ext uri="{FF2B5EF4-FFF2-40B4-BE49-F238E27FC236}">
                <a16:creationId xmlns:a16="http://schemas.microsoft.com/office/drawing/2014/main" id="{9AFC1218-587E-F7D9-F0DF-0300FF3C997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6673942" y="990600"/>
            <a:ext cx="0" cy="648000"/>
          </a:xfrm>
          <a:ln w="9525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1" name="Textplatzhalter 13">
            <a:extLst>
              <a:ext uri="{FF2B5EF4-FFF2-40B4-BE49-F238E27FC236}">
                <a16:creationId xmlns:a16="http://schemas.microsoft.com/office/drawing/2014/main" id="{339FAC7F-8C9F-82D4-BB9F-2E7B49C6063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911417" y="2047800"/>
            <a:ext cx="3599063" cy="648000"/>
          </a:xfrm>
        </p:spPr>
        <p:txBody>
          <a:bodyPr anchor="ctr" anchorCtr="0"/>
          <a:lstStyle>
            <a:lvl1pPr marL="0" indent="0">
              <a:spcAft>
                <a:spcPts val="0"/>
              </a:spcAft>
              <a:buNone/>
              <a:defRPr sz="1999" b="1"/>
            </a:lvl1pPr>
            <a:lvl2pPr marL="215935" indent="0">
              <a:buNone/>
              <a:defRPr/>
            </a:lvl2pPr>
          </a:lstStyle>
          <a:p>
            <a:pPr lvl="0"/>
            <a:r>
              <a:rPr lang="en-US"/>
              <a:t>Name of the Section</a:t>
            </a:r>
            <a:endParaRPr lang="de-DE"/>
          </a:p>
        </p:txBody>
      </p:sp>
      <p:sp>
        <p:nvSpPr>
          <p:cNvPr id="12" name="Textplatzhalter 13">
            <a:extLst>
              <a:ext uri="{FF2B5EF4-FFF2-40B4-BE49-F238E27FC236}">
                <a16:creationId xmlns:a16="http://schemas.microsoft.com/office/drawing/2014/main" id="{9B7DEC14-FAFA-FDE0-AC91-0F7DD48955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755531" y="2047800"/>
            <a:ext cx="680937" cy="648000"/>
          </a:xfrm>
        </p:spPr>
        <p:txBody>
          <a:bodyPr anchor="ctr" anchorCtr="0"/>
          <a:lstStyle>
            <a:lvl1pPr marL="0" indent="0" algn="r">
              <a:buNone/>
              <a:defRPr sz="3199" b="1">
                <a:solidFill>
                  <a:schemeClr val="accent2"/>
                </a:solidFill>
              </a:defRPr>
            </a:lvl1pPr>
            <a:lvl2pPr marL="215935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13" name="Bildplatzhalter 16">
            <a:extLst>
              <a:ext uri="{FF2B5EF4-FFF2-40B4-BE49-F238E27FC236}">
                <a16:creationId xmlns:a16="http://schemas.microsoft.com/office/drawing/2014/main" id="{433DC351-81C5-2B10-161A-0DDECB81AB3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6673942" y="2047800"/>
            <a:ext cx="0" cy="648000"/>
          </a:xfrm>
          <a:ln w="9525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7ADB754C-8B1F-1E45-BB0B-55FB62316F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6911417" y="3105000"/>
            <a:ext cx="3599063" cy="648000"/>
          </a:xfrm>
        </p:spPr>
        <p:txBody>
          <a:bodyPr anchor="ctr" anchorCtr="0"/>
          <a:lstStyle>
            <a:lvl1pPr marL="0" indent="0">
              <a:spcAft>
                <a:spcPts val="0"/>
              </a:spcAft>
              <a:buNone/>
              <a:defRPr sz="1999" b="1"/>
            </a:lvl1pPr>
            <a:lvl2pPr marL="215935" indent="0">
              <a:buNone/>
              <a:defRPr/>
            </a:lvl2pPr>
          </a:lstStyle>
          <a:p>
            <a:pPr lvl="0"/>
            <a:r>
              <a:rPr lang="en-US"/>
              <a:t>Name of the Section</a:t>
            </a:r>
            <a:endParaRPr lang="de-DE"/>
          </a:p>
        </p:txBody>
      </p:sp>
      <p:sp>
        <p:nvSpPr>
          <p:cNvPr id="15" name="Textplatzhalter 13">
            <a:extLst>
              <a:ext uri="{FF2B5EF4-FFF2-40B4-BE49-F238E27FC236}">
                <a16:creationId xmlns:a16="http://schemas.microsoft.com/office/drawing/2014/main" id="{38126C95-AD39-3DF6-6E80-FCCED564853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5755531" y="3105000"/>
            <a:ext cx="680937" cy="648000"/>
          </a:xfrm>
        </p:spPr>
        <p:txBody>
          <a:bodyPr anchor="ctr" anchorCtr="0"/>
          <a:lstStyle>
            <a:lvl1pPr marL="0" indent="0" algn="r">
              <a:buNone/>
              <a:defRPr sz="3199" b="1">
                <a:solidFill>
                  <a:schemeClr val="accent2"/>
                </a:solidFill>
              </a:defRPr>
            </a:lvl1pPr>
            <a:lvl2pPr marL="215935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16" name="Bildplatzhalter 16">
            <a:extLst>
              <a:ext uri="{FF2B5EF4-FFF2-40B4-BE49-F238E27FC236}">
                <a16:creationId xmlns:a16="http://schemas.microsoft.com/office/drawing/2014/main" id="{2FB5793A-87D7-FE4D-5023-271FFBE3E61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 bwMode="gray">
          <a:xfrm>
            <a:off x="6673942" y="3105000"/>
            <a:ext cx="0" cy="648000"/>
          </a:xfrm>
          <a:ln w="9525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7" name="Textplatzhalter 13">
            <a:extLst>
              <a:ext uri="{FF2B5EF4-FFF2-40B4-BE49-F238E27FC236}">
                <a16:creationId xmlns:a16="http://schemas.microsoft.com/office/drawing/2014/main" id="{0466529E-E556-D61E-0B15-54B4A9ADEE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6911417" y="4162200"/>
            <a:ext cx="3599063" cy="648000"/>
          </a:xfrm>
        </p:spPr>
        <p:txBody>
          <a:bodyPr anchor="ctr" anchorCtr="0"/>
          <a:lstStyle>
            <a:lvl1pPr marL="0" indent="0">
              <a:spcAft>
                <a:spcPts val="0"/>
              </a:spcAft>
              <a:buNone/>
              <a:defRPr sz="1999" b="1"/>
            </a:lvl1pPr>
            <a:lvl2pPr marL="215935" indent="0">
              <a:buNone/>
              <a:defRPr/>
            </a:lvl2pPr>
          </a:lstStyle>
          <a:p>
            <a:pPr lvl="0"/>
            <a:r>
              <a:rPr lang="en-US"/>
              <a:t>Name of the Section</a:t>
            </a:r>
            <a:endParaRPr lang="de-DE"/>
          </a:p>
        </p:txBody>
      </p:sp>
      <p:sp>
        <p:nvSpPr>
          <p:cNvPr id="18" name="Textplatzhalter 13">
            <a:extLst>
              <a:ext uri="{FF2B5EF4-FFF2-40B4-BE49-F238E27FC236}">
                <a16:creationId xmlns:a16="http://schemas.microsoft.com/office/drawing/2014/main" id="{597B7357-CEE7-4488-EA30-10912A846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755531" y="4162200"/>
            <a:ext cx="680937" cy="648000"/>
          </a:xfrm>
        </p:spPr>
        <p:txBody>
          <a:bodyPr anchor="ctr" anchorCtr="0"/>
          <a:lstStyle>
            <a:lvl1pPr marL="0" indent="0" algn="r">
              <a:buNone/>
              <a:defRPr sz="3199" b="1">
                <a:solidFill>
                  <a:schemeClr val="accent2"/>
                </a:solidFill>
              </a:defRPr>
            </a:lvl1pPr>
            <a:lvl2pPr marL="215935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19" name="Bildplatzhalter 16">
            <a:extLst>
              <a:ext uri="{FF2B5EF4-FFF2-40B4-BE49-F238E27FC236}">
                <a16:creationId xmlns:a16="http://schemas.microsoft.com/office/drawing/2014/main" id="{23812549-607F-ADA6-53D2-EB1E1C01AF3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 bwMode="gray">
          <a:xfrm>
            <a:off x="6673942" y="4162200"/>
            <a:ext cx="0" cy="648000"/>
          </a:xfrm>
          <a:ln w="9525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0" name="Textplatzhalter 13">
            <a:extLst>
              <a:ext uri="{FF2B5EF4-FFF2-40B4-BE49-F238E27FC236}">
                <a16:creationId xmlns:a16="http://schemas.microsoft.com/office/drawing/2014/main" id="{9450019C-1A05-C6A4-8C86-DCD29428668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6911417" y="5219400"/>
            <a:ext cx="3599063" cy="648000"/>
          </a:xfrm>
        </p:spPr>
        <p:txBody>
          <a:bodyPr anchor="ctr" anchorCtr="0"/>
          <a:lstStyle>
            <a:lvl1pPr marL="0" indent="0">
              <a:spcAft>
                <a:spcPts val="0"/>
              </a:spcAft>
              <a:buNone/>
              <a:defRPr sz="1999" b="1"/>
            </a:lvl1pPr>
            <a:lvl2pPr marL="215935" indent="0">
              <a:buNone/>
              <a:defRPr/>
            </a:lvl2pPr>
          </a:lstStyle>
          <a:p>
            <a:pPr lvl="0"/>
            <a:r>
              <a:rPr lang="en-US"/>
              <a:t>Name of the Section</a:t>
            </a:r>
            <a:endParaRPr lang="de-DE"/>
          </a:p>
        </p:txBody>
      </p:sp>
      <p:sp>
        <p:nvSpPr>
          <p:cNvPr id="21" name="Textplatzhalter 13">
            <a:extLst>
              <a:ext uri="{FF2B5EF4-FFF2-40B4-BE49-F238E27FC236}">
                <a16:creationId xmlns:a16="http://schemas.microsoft.com/office/drawing/2014/main" id="{54B9DEA4-8D5A-6627-7084-7762BFABA7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5755531" y="5219400"/>
            <a:ext cx="680937" cy="648000"/>
          </a:xfrm>
        </p:spPr>
        <p:txBody>
          <a:bodyPr anchor="ctr" anchorCtr="0"/>
          <a:lstStyle>
            <a:lvl1pPr marL="0" indent="0" algn="r">
              <a:buNone/>
              <a:defRPr sz="3199" b="1">
                <a:solidFill>
                  <a:schemeClr val="accent2"/>
                </a:solidFill>
              </a:defRPr>
            </a:lvl1pPr>
            <a:lvl2pPr marL="215935" indent="0">
              <a:buNone/>
              <a:defRPr/>
            </a:lvl2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22" name="Bildplatzhalter 16">
            <a:extLst>
              <a:ext uri="{FF2B5EF4-FFF2-40B4-BE49-F238E27FC236}">
                <a16:creationId xmlns:a16="http://schemas.microsoft.com/office/drawing/2014/main" id="{2D9E63A8-F9B7-5970-59D6-E356F1323AF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 bwMode="gray">
          <a:xfrm>
            <a:off x="6673942" y="5219400"/>
            <a:ext cx="0" cy="648000"/>
          </a:xfrm>
          <a:ln w="9525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657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9EEB7D-6191-0B03-810E-1984052B3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58390A6-4827-A540-ABF0-B3186A077EDC}"/>
              </a:ext>
            </a:extLst>
          </p:cNvPr>
          <p:cNvSpPr/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tx1"/>
              </a:solidFill>
            </a:endParaRPr>
          </a:p>
        </p:txBody>
      </p:sp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6123620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tle 1">
            <a:extLst>
              <a:ext uri="{FF2B5EF4-FFF2-40B4-BE49-F238E27FC236}">
                <a16:creationId xmlns:a16="http://schemas.microsoft.com/office/drawing/2014/main" id="{1E1147CE-8DBF-BE4F-837A-ABA7CF48E5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15883" y="5052523"/>
            <a:ext cx="8997657" cy="677108"/>
          </a:xfrm>
          <a:prstGeom prst="rect">
            <a:avLst/>
          </a:prstGeom>
          <a:noFill/>
        </p:spPr>
        <p:txBody>
          <a:bodyPr tIns="0" rIns="0" bIns="0" anchor="t" anchorCtr="0"/>
          <a:lstStyle>
            <a:lvl1pPr algn="l">
              <a:defRPr sz="4399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Name of the Section</a:t>
            </a:r>
            <a:endParaRPr lang="en-US"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817B378C-187F-EAEC-DEBA-5A3452BDFD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5883" y="4784974"/>
            <a:ext cx="8997657" cy="100800"/>
          </a:xfrm>
          <a:prstGeom prst="rect">
            <a:avLst/>
          </a:prstGeom>
        </p:spPr>
        <p:txBody>
          <a:bodyPr vert="horz" wrap="square" lIns="0" tIns="0" rIns="0" bIns="7200" anchor="ctr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400" cap="all" spc="150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 noProof="0"/>
              <a:t>Section 00:</a:t>
            </a:r>
          </a:p>
        </p:txBody>
      </p: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0C8A6F9D-50DC-EF0C-FE57-E310B94E8B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7613349" y="482600"/>
            <a:ext cx="4093003" cy="2664000"/>
          </a:xfrm>
        </p:spPr>
        <p:txBody>
          <a:bodyPr wrap="none" bIns="216000" anchor="ctr" anchorCtr="0">
            <a:noAutofit/>
          </a:bodyPr>
          <a:lstStyle>
            <a:lvl1pPr marL="0" indent="0" algn="r">
              <a:buNone/>
              <a:defRPr sz="28691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00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881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FA899A-1843-93CD-FA81-C3BC1AFEC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0" y="1"/>
            <a:ext cx="12188824" cy="68579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58390A6-4827-A540-ABF0-B3186A077EDC}"/>
              </a:ext>
            </a:extLst>
          </p:cNvPr>
          <p:cNvSpPr/>
          <p:nvPr/>
        </p:nvSpPr>
        <p:spPr bwMode="gray"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tx1"/>
              </a:solidFill>
            </a:endParaRPr>
          </a:p>
        </p:txBody>
      </p:sp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6123620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B2305212-7372-8745-BA72-D15C85C99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15883" y="5052523"/>
            <a:ext cx="8997657" cy="677108"/>
          </a:xfrm>
          <a:prstGeom prst="rect">
            <a:avLst/>
          </a:prstGeom>
          <a:noFill/>
        </p:spPr>
        <p:txBody>
          <a:bodyPr tIns="0" rIns="0" bIns="0" anchor="t" anchorCtr="0"/>
          <a:lstStyle>
            <a:lvl1pPr algn="l">
              <a:defRPr sz="4399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Name of the Section</a:t>
            </a:r>
            <a:endParaRPr lang="en-US"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05343AE5-B661-D4F4-4312-CD1638CBF2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5883" y="4784974"/>
            <a:ext cx="8997657" cy="100800"/>
          </a:xfrm>
          <a:prstGeom prst="rect">
            <a:avLst/>
          </a:prstGeom>
        </p:spPr>
        <p:txBody>
          <a:bodyPr vert="horz" wrap="square" lIns="0" tIns="0" rIns="0" bIns="7200" anchor="ctr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400" cap="all" spc="150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 noProof="0"/>
              <a:t>Section 00: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82711F7A-21CE-655B-D979-212A23C6A1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7613349" y="482600"/>
            <a:ext cx="4093003" cy="2664000"/>
          </a:xfrm>
        </p:spPr>
        <p:txBody>
          <a:bodyPr wrap="none" bIns="216000" anchor="ctr" anchorCtr="0">
            <a:noAutofit/>
          </a:bodyPr>
          <a:lstStyle>
            <a:lvl1pPr marL="0" indent="0" algn="r">
              <a:buNone/>
              <a:defRPr sz="28691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00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973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EE71EA1-197E-787D-F4BC-A79D460FC9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" t="1531" r="1774" b="4289"/>
          <a:stretch/>
        </p:blipFill>
        <p:spPr bwMode="gray">
          <a:xfrm>
            <a:off x="107972" y="108000"/>
            <a:ext cx="11976056" cy="6642000"/>
          </a:xfrm>
          <a:custGeom>
            <a:avLst/>
            <a:gdLst>
              <a:gd name="connsiteX0" fmla="*/ 0 w 11979175"/>
              <a:gd name="connsiteY0" fmla="*/ 0 h 6642000"/>
              <a:gd name="connsiteX1" fmla="*/ 11979175 w 11979175"/>
              <a:gd name="connsiteY1" fmla="*/ 0 h 6642000"/>
              <a:gd name="connsiteX2" fmla="*/ 11979175 w 11979175"/>
              <a:gd name="connsiteY2" fmla="*/ 6642000 h 6642000"/>
              <a:gd name="connsiteX3" fmla="*/ 0 w 11979175"/>
              <a:gd name="connsiteY3" fmla="*/ 6642000 h 664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79175" h="6642000">
                <a:moveTo>
                  <a:pt x="0" y="0"/>
                </a:moveTo>
                <a:lnTo>
                  <a:pt x="11979175" y="0"/>
                </a:lnTo>
                <a:lnTo>
                  <a:pt x="11979175" y="6642000"/>
                </a:lnTo>
                <a:lnTo>
                  <a:pt x="0" y="6642000"/>
                </a:lnTo>
                <a:close/>
              </a:path>
            </a:pathLst>
          </a:custGeom>
        </p:spPr>
      </p:pic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6123620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037CEC06-1642-FC44-94B9-5620172237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15883" y="5054400"/>
            <a:ext cx="8997657" cy="677108"/>
          </a:xfrm>
          <a:prstGeom prst="rect">
            <a:avLst/>
          </a:prstGeom>
          <a:noFill/>
        </p:spPr>
        <p:txBody>
          <a:bodyPr tIns="0" rIns="0" bIns="0" anchor="t" anchorCtr="0"/>
          <a:lstStyle>
            <a:lvl1pPr algn="l">
              <a:defRPr sz="4399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Name of the Section</a:t>
            </a:r>
            <a:endParaRPr lang="en-US"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59C217DA-E9B9-FA69-3119-C2282C15EC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5883" y="4784974"/>
            <a:ext cx="8997657" cy="100800"/>
          </a:xfrm>
          <a:prstGeom prst="rect">
            <a:avLst/>
          </a:prstGeom>
        </p:spPr>
        <p:txBody>
          <a:bodyPr vert="horz" wrap="square" lIns="0" tIns="0" rIns="0" bIns="7200" anchor="ctr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400" cap="all" spc="150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 noProof="0"/>
              <a:t>Section 00: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61980FAA-D7F5-DFFB-C461-960145466B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7613349" y="482600"/>
            <a:ext cx="4093003" cy="2664000"/>
          </a:xfrm>
        </p:spPr>
        <p:txBody>
          <a:bodyPr wrap="none" bIns="216000" anchor="ctr" anchorCtr="0">
            <a:noAutofit/>
          </a:bodyPr>
          <a:lstStyle>
            <a:lvl1pPr marL="0" indent="0" algn="r">
              <a:buNone/>
              <a:defRPr sz="28691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00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116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88E35713-7295-D7D2-C517-730F925B8558}"/>
              </a:ext>
            </a:extLst>
          </p:cNvPr>
          <p:cNvGrpSpPr/>
          <p:nvPr/>
        </p:nvGrpSpPr>
        <p:grpSpPr bwMode="gray">
          <a:xfrm>
            <a:off x="107972" y="108000"/>
            <a:ext cx="11976057" cy="6642000"/>
            <a:chOff x="108000" y="108000"/>
            <a:chExt cx="11979176" cy="6642000"/>
          </a:xfrm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65A0473B-A388-B2C1-CA7D-153EC0B0AC66}"/>
                </a:ext>
              </a:extLst>
            </p:cNvPr>
            <p:cNvSpPr/>
            <p:nvPr userDrawn="1"/>
          </p:nvSpPr>
          <p:spPr bwMode="gray">
            <a:xfrm>
              <a:off x="108001" y="108000"/>
              <a:ext cx="11979175" cy="6642000"/>
            </a:xfrm>
            <a:custGeom>
              <a:avLst/>
              <a:gdLst>
                <a:gd name="connsiteX0" fmla="*/ 0 w 11979175"/>
                <a:gd name="connsiteY0" fmla="*/ 0 h 6642000"/>
                <a:gd name="connsiteX1" fmla="*/ 11979175 w 11979175"/>
                <a:gd name="connsiteY1" fmla="*/ 0 h 6642000"/>
                <a:gd name="connsiteX2" fmla="*/ 11979175 w 11979175"/>
                <a:gd name="connsiteY2" fmla="*/ 6642000 h 6642000"/>
                <a:gd name="connsiteX3" fmla="*/ 0 w 11979175"/>
                <a:gd name="connsiteY3" fmla="*/ 6642000 h 664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79175" h="6642000">
                  <a:moveTo>
                    <a:pt x="0" y="0"/>
                  </a:moveTo>
                  <a:lnTo>
                    <a:pt x="11979175" y="0"/>
                  </a:lnTo>
                  <a:lnTo>
                    <a:pt x="11979175" y="6642000"/>
                  </a:lnTo>
                  <a:lnTo>
                    <a:pt x="0" y="66420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799">
                <a:solidFill>
                  <a:schemeClr val="bg1"/>
                </a:solidFill>
              </a:endParaRPr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F34EE2C2-2B77-BC9D-6F97-D564274D98BA}"/>
                </a:ext>
              </a:extLst>
            </p:cNvPr>
            <p:cNvSpPr/>
            <p:nvPr userDrawn="1"/>
          </p:nvSpPr>
          <p:spPr bwMode="gray">
            <a:xfrm>
              <a:off x="108000" y="785174"/>
              <a:ext cx="11979175" cy="5736506"/>
            </a:xfrm>
            <a:custGeom>
              <a:avLst/>
              <a:gdLst>
                <a:gd name="connsiteX0" fmla="*/ 3092249 w 11979175"/>
                <a:gd name="connsiteY0" fmla="*/ 4561651 h 5736506"/>
                <a:gd name="connsiteX1" fmla="*/ 3092383 w 11979175"/>
                <a:gd name="connsiteY1" fmla="*/ 4561920 h 5736506"/>
                <a:gd name="connsiteX2" fmla="*/ 3092371 w 11979175"/>
                <a:gd name="connsiteY2" fmla="*/ 4561922 h 5736506"/>
                <a:gd name="connsiteX3" fmla="*/ 2034061 w 11979175"/>
                <a:gd name="connsiteY3" fmla="*/ 3628595 h 5736506"/>
                <a:gd name="connsiteX4" fmla="*/ 2523975 w 11979175"/>
                <a:gd name="connsiteY4" fmla="*/ 5440004 h 5736506"/>
                <a:gd name="connsiteX5" fmla="*/ 2123845 w 11979175"/>
                <a:gd name="connsiteY5" fmla="*/ 5513389 h 5736506"/>
                <a:gd name="connsiteX6" fmla="*/ 1926535 w 11979175"/>
                <a:gd name="connsiteY6" fmla="*/ 4783826 h 5736506"/>
                <a:gd name="connsiteX7" fmla="*/ 1109876 w 11979175"/>
                <a:gd name="connsiteY7" fmla="*/ 4933557 h 5736506"/>
                <a:gd name="connsiteX8" fmla="*/ 1307186 w 11979175"/>
                <a:gd name="connsiteY8" fmla="*/ 5663120 h 5736506"/>
                <a:gd name="connsiteX9" fmla="*/ 907055 w 11979175"/>
                <a:gd name="connsiteY9" fmla="*/ 5736506 h 5736506"/>
                <a:gd name="connsiteX10" fmla="*/ 417140 w 11979175"/>
                <a:gd name="connsiteY10" fmla="*/ 3924964 h 5736506"/>
                <a:gd name="connsiteX11" fmla="*/ 817271 w 11979175"/>
                <a:gd name="connsiteY11" fmla="*/ 3851577 h 5736506"/>
                <a:gd name="connsiteX12" fmla="*/ 1012431 w 11979175"/>
                <a:gd name="connsiteY12" fmla="*/ 4572942 h 5736506"/>
                <a:gd name="connsiteX13" fmla="*/ 1012431 w 11979175"/>
                <a:gd name="connsiteY13" fmla="*/ 4573210 h 5736506"/>
                <a:gd name="connsiteX14" fmla="*/ 1829088 w 11979175"/>
                <a:gd name="connsiteY14" fmla="*/ 4423347 h 5736506"/>
                <a:gd name="connsiteX15" fmla="*/ 1633930 w 11979175"/>
                <a:gd name="connsiteY15" fmla="*/ 3701982 h 5736506"/>
                <a:gd name="connsiteX16" fmla="*/ 3988075 w 11979175"/>
                <a:gd name="connsiteY16" fmla="*/ 3278598 h 5736506"/>
                <a:gd name="connsiteX17" fmla="*/ 4272077 w 11979175"/>
                <a:gd name="connsiteY17" fmla="*/ 4328588 h 5736506"/>
                <a:gd name="connsiteX18" fmla="*/ 3739151 w 11979175"/>
                <a:gd name="connsiteY18" fmla="*/ 5242290 h 5736506"/>
                <a:gd name="connsiteX19" fmla="*/ 3632970 w 11979175"/>
                <a:gd name="connsiteY19" fmla="*/ 5261779 h 5736506"/>
                <a:gd name="connsiteX20" fmla="*/ 2671555 w 11979175"/>
                <a:gd name="connsiteY20" fmla="*/ 4622269 h 5736506"/>
                <a:gd name="connsiteX21" fmla="*/ 2387551 w 11979175"/>
                <a:gd name="connsiteY21" fmla="*/ 3572279 h 5736506"/>
                <a:gd name="connsiteX22" fmla="*/ 2795881 w 11979175"/>
                <a:gd name="connsiteY22" fmla="*/ 3497413 h 5736506"/>
                <a:gd name="connsiteX23" fmla="*/ 3084185 w 11979175"/>
                <a:gd name="connsiteY23" fmla="*/ 4563398 h 5736506"/>
                <a:gd name="connsiteX24" fmla="*/ 3092371 w 11979175"/>
                <a:gd name="connsiteY24" fmla="*/ 4561922 h 5736506"/>
                <a:gd name="connsiteX25" fmla="*/ 3155933 w 11979175"/>
                <a:gd name="connsiteY25" fmla="*/ 4703197 h 5736506"/>
                <a:gd name="connsiteX26" fmla="*/ 3574099 w 11979175"/>
                <a:gd name="connsiteY26" fmla="*/ 4885572 h 5736506"/>
                <a:gd name="connsiteX27" fmla="*/ 3606895 w 11979175"/>
                <a:gd name="connsiteY27" fmla="*/ 4879524 h 5736506"/>
                <a:gd name="connsiteX28" fmla="*/ 3876247 w 11979175"/>
                <a:gd name="connsiteY28" fmla="*/ 4417835 h 5736506"/>
                <a:gd name="connsiteX29" fmla="*/ 3587944 w 11979175"/>
                <a:gd name="connsiteY29" fmla="*/ 3351985 h 5736506"/>
                <a:gd name="connsiteX30" fmla="*/ 6133484 w 11979175"/>
                <a:gd name="connsiteY30" fmla="*/ 2876721 h 5736506"/>
                <a:gd name="connsiteX31" fmla="*/ 6623399 w 11979175"/>
                <a:gd name="connsiteY31" fmla="*/ 4688128 h 5736506"/>
                <a:gd name="connsiteX32" fmla="*/ 6223268 w 11979175"/>
                <a:gd name="connsiteY32" fmla="*/ 4761515 h 5736506"/>
                <a:gd name="connsiteX33" fmla="*/ 5902438 w 11979175"/>
                <a:gd name="connsiteY33" fmla="*/ 3575235 h 5736506"/>
                <a:gd name="connsiteX34" fmla="*/ 5612387 w 11979175"/>
                <a:gd name="connsiteY34" fmla="*/ 4435980 h 5736506"/>
                <a:gd name="connsiteX35" fmla="*/ 4916560 w 11979175"/>
                <a:gd name="connsiteY35" fmla="*/ 3764481 h 5736506"/>
                <a:gd name="connsiteX36" fmla="*/ 5233089 w 11979175"/>
                <a:gd name="connsiteY36" fmla="*/ 4934766 h 5736506"/>
                <a:gd name="connsiteX37" fmla="*/ 4832959 w 11979175"/>
                <a:gd name="connsiteY37" fmla="*/ 5008152 h 5736506"/>
                <a:gd name="connsiteX38" fmla="*/ 4345195 w 11979175"/>
                <a:gd name="connsiteY38" fmla="*/ 3204809 h 5736506"/>
                <a:gd name="connsiteX39" fmla="*/ 4777987 w 11979175"/>
                <a:gd name="connsiteY39" fmla="*/ 3125374 h 5736506"/>
                <a:gd name="connsiteX40" fmla="*/ 5457550 w 11979175"/>
                <a:gd name="connsiteY40" fmla="*/ 3799695 h 5736506"/>
                <a:gd name="connsiteX41" fmla="*/ 5457550 w 11979175"/>
                <a:gd name="connsiteY41" fmla="*/ 3799830 h 5736506"/>
                <a:gd name="connsiteX42" fmla="*/ 5700693 w 11979175"/>
                <a:gd name="connsiteY42" fmla="*/ 2956156 h 5736506"/>
                <a:gd name="connsiteX43" fmla="*/ 8273249 w 11979175"/>
                <a:gd name="connsiteY43" fmla="*/ 2484252 h 5736506"/>
                <a:gd name="connsiteX44" fmla="*/ 8763163 w 11979175"/>
                <a:gd name="connsiteY44" fmla="*/ 4295793 h 5736506"/>
                <a:gd name="connsiteX45" fmla="*/ 8363033 w 11979175"/>
                <a:gd name="connsiteY45" fmla="*/ 4369180 h 5736506"/>
                <a:gd name="connsiteX46" fmla="*/ 8042069 w 11979175"/>
                <a:gd name="connsiteY46" fmla="*/ 3183036 h 5736506"/>
                <a:gd name="connsiteX47" fmla="*/ 8041800 w 11979175"/>
                <a:gd name="connsiteY47" fmla="*/ 3182900 h 5736506"/>
                <a:gd name="connsiteX48" fmla="*/ 7751749 w 11979175"/>
                <a:gd name="connsiteY48" fmla="*/ 4043645 h 5736506"/>
                <a:gd name="connsiteX49" fmla="*/ 7055922 w 11979175"/>
                <a:gd name="connsiteY49" fmla="*/ 3372146 h 5736506"/>
                <a:gd name="connsiteX50" fmla="*/ 7372450 w 11979175"/>
                <a:gd name="connsiteY50" fmla="*/ 4542297 h 5736506"/>
                <a:gd name="connsiteX51" fmla="*/ 6980519 w 11979175"/>
                <a:gd name="connsiteY51" fmla="*/ 4614205 h 5736506"/>
                <a:gd name="connsiteX52" fmla="*/ 6492755 w 11979175"/>
                <a:gd name="connsiteY52" fmla="*/ 2810861 h 5736506"/>
                <a:gd name="connsiteX53" fmla="*/ 6917348 w 11979175"/>
                <a:gd name="connsiteY53" fmla="*/ 2733040 h 5736506"/>
                <a:gd name="connsiteX54" fmla="*/ 7588577 w 11979175"/>
                <a:gd name="connsiteY54" fmla="*/ 3408974 h 5736506"/>
                <a:gd name="connsiteX55" fmla="*/ 7840323 w 11979175"/>
                <a:gd name="connsiteY55" fmla="*/ 2563686 h 5736506"/>
                <a:gd name="connsiteX56" fmla="*/ 10020275 w 11979175"/>
                <a:gd name="connsiteY56" fmla="*/ 2163824 h 5736506"/>
                <a:gd name="connsiteX57" fmla="*/ 10115705 w 11979175"/>
                <a:gd name="connsiteY57" fmla="*/ 2516643 h 5736506"/>
                <a:gd name="connsiteX58" fmla="*/ 9119612 w 11979175"/>
                <a:gd name="connsiteY58" fmla="*/ 2699303 h 5736506"/>
                <a:gd name="connsiteX59" fmla="*/ 9219343 w 11979175"/>
                <a:gd name="connsiteY59" fmla="*/ 3067847 h 5736506"/>
                <a:gd name="connsiteX60" fmla="*/ 10109387 w 11979175"/>
                <a:gd name="connsiteY60" fmla="*/ 2904544 h 5736506"/>
                <a:gd name="connsiteX61" fmla="*/ 10204683 w 11979175"/>
                <a:gd name="connsiteY61" fmla="*/ 3257093 h 5736506"/>
                <a:gd name="connsiteX62" fmla="*/ 9314637 w 11979175"/>
                <a:gd name="connsiteY62" fmla="*/ 3420398 h 5736506"/>
                <a:gd name="connsiteX63" fmla="*/ 9416517 w 11979175"/>
                <a:gd name="connsiteY63" fmla="*/ 3797142 h 5736506"/>
                <a:gd name="connsiteX64" fmla="*/ 10420944 w 11979175"/>
                <a:gd name="connsiteY64" fmla="*/ 3612870 h 5736506"/>
                <a:gd name="connsiteX65" fmla="*/ 10516239 w 11979175"/>
                <a:gd name="connsiteY65" fmla="*/ 3965554 h 5736506"/>
                <a:gd name="connsiteX66" fmla="*/ 9111817 w 11979175"/>
                <a:gd name="connsiteY66" fmla="*/ 4223213 h 5736506"/>
                <a:gd name="connsiteX67" fmla="*/ 8626202 w 11979175"/>
                <a:gd name="connsiteY67" fmla="*/ 2427935 h 5736506"/>
                <a:gd name="connsiteX68" fmla="*/ 10022427 w 11979175"/>
                <a:gd name="connsiteY68" fmla="*/ 2171889 h 5736506"/>
                <a:gd name="connsiteX69" fmla="*/ 10771613 w 11979175"/>
                <a:gd name="connsiteY69" fmla="*/ 2025922 h 5736506"/>
                <a:gd name="connsiteX70" fmla="*/ 11161797 w 11979175"/>
                <a:gd name="connsiteY70" fmla="*/ 3468517 h 5736506"/>
                <a:gd name="connsiteX71" fmla="*/ 11979175 w 11979175"/>
                <a:gd name="connsiteY71" fmla="*/ 3318614 h 5736506"/>
                <a:gd name="connsiteX72" fmla="*/ 11979175 w 11979175"/>
                <a:gd name="connsiteY72" fmla="*/ 3688780 h 5736506"/>
                <a:gd name="connsiteX73" fmla="*/ 10857096 w 11979175"/>
                <a:gd name="connsiteY73" fmla="*/ 3894587 h 5736506"/>
                <a:gd name="connsiteX74" fmla="*/ 10859246 w 11979175"/>
                <a:gd name="connsiteY74" fmla="*/ 3902652 h 5736506"/>
                <a:gd name="connsiteX75" fmla="*/ 10371482 w 11979175"/>
                <a:gd name="connsiteY75" fmla="*/ 2099309 h 5736506"/>
                <a:gd name="connsiteX76" fmla="*/ 2934456 w 11979175"/>
                <a:gd name="connsiteY76" fmla="*/ 1697028 h 5736506"/>
                <a:gd name="connsiteX77" fmla="*/ 2829214 w 11979175"/>
                <a:gd name="connsiteY77" fmla="*/ 2322155 h 5736506"/>
                <a:gd name="connsiteX78" fmla="*/ 3343592 w 11979175"/>
                <a:gd name="connsiteY78" fmla="*/ 2227802 h 5736506"/>
                <a:gd name="connsiteX79" fmla="*/ 1663364 w 11979175"/>
                <a:gd name="connsiteY79" fmla="*/ 1433992 h 5736506"/>
                <a:gd name="connsiteX80" fmla="*/ 2153280 w 11979175"/>
                <a:gd name="connsiteY80" fmla="*/ 3245265 h 5736506"/>
                <a:gd name="connsiteX81" fmla="*/ 1753148 w 11979175"/>
                <a:gd name="connsiteY81" fmla="*/ 3318652 h 5736506"/>
                <a:gd name="connsiteX82" fmla="*/ 1435588 w 11979175"/>
                <a:gd name="connsiteY82" fmla="*/ 2144457 h 5736506"/>
                <a:gd name="connsiteX83" fmla="*/ 1440518 w 11979175"/>
                <a:gd name="connsiteY83" fmla="*/ 2130895 h 5736506"/>
                <a:gd name="connsiteX84" fmla="*/ 1440384 w 11979175"/>
                <a:gd name="connsiteY84" fmla="*/ 2130760 h 5736506"/>
                <a:gd name="connsiteX85" fmla="*/ 1432319 w 11979175"/>
                <a:gd name="connsiteY85" fmla="*/ 2132372 h 5736506"/>
                <a:gd name="connsiteX86" fmla="*/ 1435588 w 11979175"/>
                <a:gd name="connsiteY86" fmla="*/ 2144457 h 5736506"/>
                <a:gd name="connsiteX87" fmla="*/ 1126005 w 11979175"/>
                <a:gd name="connsiteY87" fmla="*/ 2996075 h 5736506"/>
                <a:gd name="connsiteX88" fmla="*/ 397383 w 11979175"/>
                <a:gd name="connsiteY88" fmla="*/ 2330489 h 5736506"/>
                <a:gd name="connsiteX89" fmla="*/ 713911 w 11979175"/>
                <a:gd name="connsiteY89" fmla="*/ 3500909 h 5736506"/>
                <a:gd name="connsiteX90" fmla="*/ 321979 w 11979175"/>
                <a:gd name="connsiteY90" fmla="*/ 3572817 h 5736506"/>
                <a:gd name="connsiteX91" fmla="*/ 0 w 11979175"/>
                <a:gd name="connsiteY91" fmla="*/ 2382496 h 5736506"/>
                <a:gd name="connsiteX92" fmla="*/ 0 w 11979175"/>
                <a:gd name="connsiteY92" fmla="*/ 1739179 h 5736506"/>
                <a:gd name="connsiteX93" fmla="*/ 267007 w 11979175"/>
                <a:gd name="connsiteY93" fmla="*/ 1690173 h 5736506"/>
                <a:gd name="connsiteX94" fmla="*/ 962833 w 11979175"/>
                <a:gd name="connsiteY94" fmla="*/ 2361672 h 5736506"/>
                <a:gd name="connsiteX95" fmla="*/ 1230573 w 11979175"/>
                <a:gd name="connsiteY95" fmla="*/ 1513427 h 5736506"/>
                <a:gd name="connsiteX96" fmla="*/ 2998298 w 11979175"/>
                <a:gd name="connsiteY96" fmla="*/ 1172302 h 5736506"/>
                <a:gd name="connsiteX97" fmla="*/ 4282426 w 11979175"/>
                <a:gd name="connsiteY97" fmla="*/ 2846210 h 5736506"/>
                <a:gd name="connsiteX98" fmla="*/ 3866032 w 11979175"/>
                <a:gd name="connsiteY98" fmla="*/ 2922553 h 5736506"/>
                <a:gd name="connsiteX99" fmla="*/ 3586197 w 11979175"/>
                <a:gd name="connsiteY99" fmla="*/ 2553336 h 5736506"/>
                <a:gd name="connsiteX100" fmla="*/ 3586063 w 11979175"/>
                <a:gd name="connsiteY100" fmla="*/ 2553336 h 5736506"/>
                <a:gd name="connsiteX101" fmla="*/ 2785801 w 11979175"/>
                <a:gd name="connsiteY101" fmla="*/ 2700109 h 5736506"/>
                <a:gd name="connsiteX102" fmla="*/ 2730962 w 11979175"/>
                <a:gd name="connsiteY102" fmla="*/ 3130885 h 5736506"/>
                <a:gd name="connsiteX103" fmla="*/ 2322634 w 11979175"/>
                <a:gd name="connsiteY103" fmla="*/ 3205750 h 5736506"/>
                <a:gd name="connsiteX104" fmla="*/ 2622765 w 11979175"/>
                <a:gd name="connsiteY104" fmla="*/ 1241118 h 5736506"/>
                <a:gd name="connsiteX105" fmla="*/ 5648139 w 11979175"/>
                <a:gd name="connsiteY105" fmla="*/ 702951 h 5736506"/>
                <a:gd name="connsiteX106" fmla="*/ 6135904 w 11979175"/>
                <a:gd name="connsiteY106" fmla="*/ 2506294 h 5736506"/>
                <a:gd name="connsiteX107" fmla="*/ 5792897 w 11979175"/>
                <a:gd name="connsiteY107" fmla="*/ 2569197 h 5736506"/>
                <a:gd name="connsiteX108" fmla="*/ 4544018 w 11979175"/>
                <a:gd name="connsiteY108" fmla="*/ 1595548 h 5736506"/>
                <a:gd name="connsiteX109" fmla="*/ 4543982 w 11979175"/>
                <a:gd name="connsiteY109" fmla="*/ 1595416 h 5736506"/>
                <a:gd name="connsiteX110" fmla="*/ 4543849 w 11979175"/>
                <a:gd name="connsiteY110" fmla="*/ 1595416 h 5736506"/>
                <a:gd name="connsiteX111" fmla="*/ 4544018 w 11979175"/>
                <a:gd name="connsiteY111" fmla="*/ 1595548 h 5736506"/>
                <a:gd name="connsiteX112" fmla="*/ 4853926 w 11979175"/>
                <a:gd name="connsiteY112" fmla="*/ 2741372 h 5736506"/>
                <a:gd name="connsiteX113" fmla="*/ 4453796 w 11979175"/>
                <a:gd name="connsiteY113" fmla="*/ 2814759 h 5736506"/>
                <a:gd name="connsiteX114" fmla="*/ 3966031 w 11979175"/>
                <a:gd name="connsiteY114" fmla="*/ 1011551 h 5736506"/>
                <a:gd name="connsiteX115" fmla="*/ 4341700 w 11979175"/>
                <a:gd name="connsiteY115" fmla="*/ 942599 h 5736506"/>
                <a:gd name="connsiteX116" fmla="*/ 5547200 w 11979175"/>
                <a:gd name="connsiteY116" fmla="*/ 1882375 h 5736506"/>
                <a:gd name="connsiteX117" fmla="*/ 5248009 w 11979175"/>
                <a:gd name="connsiteY117" fmla="*/ 776337 h 5736506"/>
                <a:gd name="connsiteX118" fmla="*/ 7681723 w 11979175"/>
                <a:gd name="connsiteY118" fmla="*/ 329971 h 5736506"/>
                <a:gd name="connsiteX119" fmla="*/ 8169487 w 11979175"/>
                <a:gd name="connsiteY119" fmla="*/ 2133314 h 5736506"/>
                <a:gd name="connsiteX120" fmla="*/ 7826613 w 11979175"/>
                <a:gd name="connsiteY120" fmla="*/ 2196216 h 5736506"/>
                <a:gd name="connsiteX121" fmla="*/ 6577432 w 11979175"/>
                <a:gd name="connsiteY121" fmla="*/ 1222435 h 5736506"/>
                <a:gd name="connsiteX122" fmla="*/ 6887375 w 11979175"/>
                <a:gd name="connsiteY122" fmla="*/ 2368392 h 5736506"/>
                <a:gd name="connsiteX123" fmla="*/ 6487244 w 11979175"/>
                <a:gd name="connsiteY123" fmla="*/ 2441779 h 5736506"/>
                <a:gd name="connsiteX124" fmla="*/ 5999481 w 11979175"/>
                <a:gd name="connsiteY124" fmla="*/ 638570 h 5736506"/>
                <a:gd name="connsiteX125" fmla="*/ 6375148 w 11979175"/>
                <a:gd name="connsiteY125" fmla="*/ 569619 h 5736506"/>
                <a:gd name="connsiteX126" fmla="*/ 7580783 w 11979175"/>
                <a:gd name="connsiteY126" fmla="*/ 1509394 h 5736506"/>
                <a:gd name="connsiteX127" fmla="*/ 7281593 w 11979175"/>
                <a:gd name="connsiteY127" fmla="*/ 403356 h 5736506"/>
                <a:gd name="connsiteX128" fmla="*/ 9435066 w 11979175"/>
                <a:gd name="connsiteY128" fmla="*/ 0 h 5736506"/>
                <a:gd name="connsiteX129" fmla="*/ 9627941 w 11979175"/>
                <a:gd name="connsiteY129" fmla="*/ 713300 h 5736506"/>
                <a:gd name="connsiteX130" fmla="*/ 10379143 w 11979175"/>
                <a:gd name="connsiteY130" fmla="*/ 575532 h 5736506"/>
                <a:gd name="connsiteX131" fmla="*/ 10480889 w 11979175"/>
                <a:gd name="connsiteY131" fmla="*/ 952008 h 5736506"/>
                <a:gd name="connsiteX132" fmla="*/ 9729687 w 11979175"/>
                <a:gd name="connsiteY132" fmla="*/ 1089775 h 5736506"/>
                <a:gd name="connsiteX133" fmla="*/ 9924846 w 11979175"/>
                <a:gd name="connsiteY133" fmla="*/ 1811139 h 5736506"/>
                <a:gd name="connsiteX134" fmla="*/ 9924980 w 11979175"/>
                <a:gd name="connsiteY134" fmla="*/ 1811274 h 5736506"/>
                <a:gd name="connsiteX135" fmla="*/ 9541383 w 11979175"/>
                <a:gd name="connsiteY135" fmla="*/ 1881569 h 5736506"/>
                <a:gd name="connsiteX136" fmla="*/ 9346223 w 11979175"/>
                <a:gd name="connsiteY136" fmla="*/ 1160204 h 5736506"/>
                <a:gd name="connsiteX137" fmla="*/ 8595019 w 11979175"/>
                <a:gd name="connsiteY137" fmla="*/ 1297972 h 5736506"/>
                <a:gd name="connsiteX138" fmla="*/ 8493139 w 11979175"/>
                <a:gd name="connsiteY138" fmla="*/ 921497 h 5736506"/>
                <a:gd name="connsiteX139" fmla="*/ 9244342 w 11979175"/>
                <a:gd name="connsiteY139" fmla="*/ 783730 h 5736506"/>
                <a:gd name="connsiteX140" fmla="*/ 9051333 w 11979175"/>
                <a:gd name="connsiteY140" fmla="*/ 70430 h 5736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11979175" h="5736506">
                  <a:moveTo>
                    <a:pt x="3092249" y="4561651"/>
                  </a:moveTo>
                  <a:lnTo>
                    <a:pt x="3092383" y="4561920"/>
                  </a:lnTo>
                  <a:lnTo>
                    <a:pt x="3092371" y="4561922"/>
                  </a:lnTo>
                  <a:close/>
                  <a:moveTo>
                    <a:pt x="2034061" y="3628595"/>
                  </a:moveTo>
                  <a:lnTo>
                    <a:pt x="2523975" y="5440004"/>
                  </a:lnTo>
                  <a:lnTo>
                    <a:pt x="2123845" y="5513389"/>
                  </a:lnTo>
                  <a:lnTo>
                    <a:pt x="1926535" y="4783826"/>
                  </a:lnTo>
                  <a:lnTo>
                    <a:pt x="1109876" y="4933557"/>
                  </a:lnTo>
                  <a:lnTo>
                    <a:pt x="1307186" y="5663120"/>
                  </a:lnTo>
                  <a:lnTo>
                    <a:pt x="907055" y="5736506"/>
                  </a:lnTo>
                  <a:lnTo>
                    <a:pt x="417140" y="3924964"/>
                  </a:lnTo>
                  <a:lnTo>
                    <a:pt x="817271" y="3851577"/>
                  </a:lnTo>
                  <a:lnTo>
                    <a:pt x="1012431" y="4572942"/>
                  </a:lnTo>
                  <a:lnTo>
                    <a:pt x="1012431" y="4573210"/>
                  </a:lnTo>
                  <a:lnTo>
                    <a:pt x="1829088" y="4423347"/>
                  </a:lnTo>
                  <a:lnTo>
                    <a:pt x="1633930" y="3701982"/>
                  </a:lnTo>
                  <a:close/>
                  <a:moveTo>
                    <a:pt x="3988075" y="3278598"/>
                  </a:moveTo>
                  <a:lnTo>
                    <a:pt x="4272077" y="4328588"/>
                  </a:lnTo>
                  <a:cubicBezTo>
                    <a:pt x="4341432" y="4585038"/>
                    <a:pt x="4359845" y="5128447"/>
                    <a:pt x="3739151" y="5242290"/>
                  </a:cubicBezTo>
                  <a:lnTo>
                    <a:pt x="3632970" y="5261779"/>
                  </a:lnTo>
                  <a:cubicBezTo>
                    <a:pt x="3110395" y="5357611"/>
                    <a:pt x="2779887" y="5022802"/>
                    <a:pt x="2671555" y="4622269"/>
                  </a:cubicBezTo>
                  <a:lnTo>
                    <a:pt x="2387551" y="3572279"/>
                  </a:lnTo>
                  <a:lnTo>
                    <a:pt x="2795881" y="3497413"/>
                  </a:lnTo>
                  <a:lnTo>
                    <a:pt x="3084185" y="4563398"/>
                  </a:lnTo>
                  <a:lnTo>
                    <a:pt x="3092371" y="4561922"/>
                  </a:lnTo>
                  <a:lnTo>
                    <a:pt x="3155933" y="4703197"/>
                  </a:lnTo>
                  <a:cubicBezTo>
                    <a:pt x="3241643" y="4833053"/>
                    <a:pt x="3390331" y="4919343"/>
                    <a:pt x="3574099" y="4885572"/>
                  </a:cubicBezTo>
                  <a:lnTo>
                    <a:pt x="3606895" y="4879524"/>
                  </a:lnTo>
                  <a:cubicBezTo>
                    <a:pt x="3859984" y="4833154"/>
                    <a:pt x="3930413" y="4618237"/>
                    <a:pt x="3876247" y="4417835"/>
                  </a:cubicBezTo>
                  <a:lnTo>
                    <a:pt x="3587944" y="3351985"/>
                  </a:lnTo>
                  <a:close/>
                  <a:moveTo>
                    <a:pt x="6133484" y="2876721"/>
                  </a:moveTo>
                  <a:lnTo>
                    <a:pt x="6623399" y="4688128"/>
                  </a:lnTo>
                  <a:lnTo>
                    <a:pt x="6223268" y="4761515"/>
                  </a:lnTo>
                  <a:lnTo>
                    <a:pt x="5902438" y="3575235"/>
                  </a:lnTo>
                  <a:lnTo>
                    <a:pt x="5612387" y="4435980"/>
                  </a:lnTo>
                  <a:lnTo>
                    <a:pt x="4916560" y="3764481"/>
                  </a:lnTo>
                  <a:lnTo>
                    <a:pt x="5233089" y="4934766"/>
                  </a:lnTo>
                  <a:lnTo>
                    <a:pt x="4832959" y="5008152"/>
                  </a:lnTo>
                  <a:lnTo>
                    <a:pt x="4345195" y="3204809"/>
                  </a:lnTo>
                  <a:lnTo>
                    <a:pt x="4777987" y="3125374"/>
                  </a:lnTo>
                  <a:lnTo>
                    <a:pt x="5457550" y="3799695"/>
                  </a:lnTo>
                  <a:lnTo>
                    <a:pt x="5457550" y="3799830"/>
                  </a:lnTo>
                  <a:lnTo>
                    <a:pt x="5700693" y="2956156"/>
                  </a:lnTo>
                  <a:close/>
                  <a:moveTo>
                    <a:pt x="8273249" y="2484252"/>
                  </a:moveTo>
                  <a:lnTo>
                    <a:pt x="8763163" y="4295793"/>
                  </a:lnTo>
                  <a:lnTo>
                    <a:pt x="8363033" y="4369180"/>
                  </a:lnTo>
                  <a:lnTo>
                    <a:pt x="8042069" y="3183036"/>
                  </a:lnTo>
                  <a:lnTo>
                    <a:pt x="8041800" y="3182900"/>
                  </a:lnTo>
                  <a:lnTo>
                    <a:pt x="7751749" y="4043645"/>
                  </a:lnTo>
                  <a:lnTo>
                    <a:pt x="7055922" y="3372146"/>
                  </a:lnTo>
                  <a:lnTo>
                    <a:pt x="7372450" y="4542297"/>
                  </a:lnTo>
                  <a:lnTo>
                    <a:pt x="6980519" y="4614205"/>
                  </a:lnTo>
                  <a:lnTo>
                    <a:pt x="6492755" y="2810861"/>
                  </a:lnTo>
                  <a:lnTo>
                    <a:pt x="6917348" y="2733040"/>
                  </a:lnTo>
                  <a:lnTo>
                    <a:pt x="7588577" y="3408974"/>
                  </a:lnTo>
                  <a:lnTo>
                    <a:pt x="7840323" y="2563686"/>
                  </a:lnTo>
                  <a:close/>
                  <a:moveTo>
                    <a:pt x="10020275" y="2163824"/>
                  </a:moveTo>
                  <a:lnTo>
                    <a:pt x="10115705" y="2516643"/>
                  </a:lnTo>
                  <a:lnTo>
                    <a:pt x="9119612" y="2699303"/>
                  </a:lnTo>
                  <a:lnTo>
                    <a:pt x="9219343" y="3067847"/>
                  </a:lnTo>
                  <a:lnTo>
                    <a:pt x="10109387" y="2904544"/>
                  </a:lnTo>
                  <a:lnTo>
                    <a:pt x="10204683" y="3257093"/>
                  </a:lnTo>
                  <a:lnTo>
                    <a:pt x="9314637" y="3420398"/>
                  </a:lnTo>
                  <a:lnTo>
                    <a:pt x="9416517" y="3797142"/>
                  </a:lnTo>
                  <a:lnTo>
                    <a:pt x="10420944" y="3612870"/>
                  </a:lnTo>
                  <a:lnTo>
                    <a:pt x="10516239" y="3965554"/>
                  </a:lnTo>
                  <a:lnTo>
                    <a:pt x="9111817" y="4223213"/>
                  </a:lnTo>
                  <a:lnTo>
                    <a:pt x="8626202" y="2427935"/>
                  </a:lnTo>
                  <a:lnTo>
                    <a:pt x="10022427" y="2171889"/>
                  </a:lnTo>
                  <a:close/>
                  <a:moveTo>
                    <a:pt x="10771613" y="2025922"/>
                  </a:moveTo>
                  <a:lnTo>
                    <a:pt x="11161797" y="3468517"/>
                  </a:lnTo>
                  <a:lnTo>
                    <a:pt x="11979175" y="3318614"/>
                  </a:lnTo>
                  <a:lnTo>
                    <a:pt x="11979175" y="3688780"/>
                  </a:lnTo>
                  <a:lnTo>
                    <a:pt x="10857096" y="3894587"/>
                  </a:lnTo>
                  <a:lnTo>
                    <a:pt x="10859246" y="3902652"/>
                  </a:lnTo>
                  <a:lnTo>
                    <a:pt x="10371482" y="2099309"/>
                  </a:lnTo>
                  <a:close/>
                  <a:moveTo>
                    <a:pt x="2934456" y="1697028"/>
                  </a:moveTo>
                  <a:lnTo>
                    <a:pt x="2829214" y="2322155"/>
                  </a:lnTo>
                  <a:lnTo>
                    <a:pt x="3343592" y="2227802"/>
                  </a:lnTo>
                  <a:close/>
                  <a:moveTo>
                    <a:pt x="1663364" y="1433992"/>
                  </a:moveTo>
                  <a:lnTo>
                    <a:pt x="2153280" y="3245265"/>
                  </a:lnTo>
                  <a:lnTo>
                    <a:pt x="1753148" y="3318652"/>
                  </a:lnTo>
                  <a:lnTo>
                    <a:pt x="1435588" y="2144457"/>
                  </a:lnTo>
                  <a:lnTo>
                    <a:pt x="1440518" y="2130895"/>
                  </a:lnTo>
                  <a:lnTo>
                    <a:pt x="1440384" y="2130760"/>
                  </a:lnTo>
                  <a:lnTo>
                    <a:pt x="1432319" y="2132372"/>
                  </a:lnTo>
                  <a:lnTo>
                    <a:pt x="1435588" y="2144457"/>
                  </a:lnTo>
                  <a:lnTo>
                    <a:pt x="1126005" y="2996075"/>
                  </a:lnTo>
                  <a:lnTo>
                    <a:pt x="397383" y="2330489"/>
                  </a:lnTo>
                  <a:lnTo>
                    <a:pt x="713911" y="3500909"/>
                  </a:lnTo>
                  <a:lnTo>
                    <a:pt x="321979" y="3572817"/>
                  </a:lnTo>
                  <a:lnTo>
                    <a:pt x="0" y="2382496"/>
                  </a:lnTo>
                  <a:lnTo>
                    <a:pt x="0" y="1739179"/>
                  </a:lnTo>
                  <a:lnTo>
                    <a:pt x="267007" y="1690173"/>
                  </a:lnTo>
                  <a:lnTo>
                    <a:pt x="962833" y="2361672"/>
                  </a:lnTo>
                  <a:lnTo>
                    <a:pt x="1230573" y="1513427"/>
                  </a:lnTo>
                  <a:close/>
                  <a:moveTo>
                    <a:pt x="2998298" y="1172302"/>
                  </a:moveTo>
                  <a:lnTo>
                    <a:pt x="4282426" y="2846210"/>
                  </a:lnTo>
                  <a:lnTo>
                    <a:pt x="3866032" y="2922553"/>
                  </a:lnTo>
                  <a:lnTo>
                    <a:pt x="3586197" y="2553336"/>
                  </a:lnTo>
                  <a:lnTo>
                    <a:pt x="3586063" y="2553336"/>
                  </a:lnTo>
                  <a:lnTo>
                    <a:pt x="2785801" y="2700109"/>
                  </a:lnTo>
                  <a:lnTo>
                    <a:pt x="2730962" y="3130885"/>
                  </a:lnTo>
                  <a:lnTo>
                    <a:pt x="2322634" y="3205750"/>
                  </a:lnTo>
                  <a:lnTo>
                    <a:pt x="2622765" y="1241118"/>
                  </a:lnTo>
                  <a:close/>
                  <a:moveTo>
                    <a:pt x="5648139" y="702951"/>
                  </a:moveTo>
                  <a:lnTo>
                    <a:pt x="6135904" y="2506294"/>
                  </a:lnTo>
                  <a:lnTo>
                    <a:pt x="5792897" y="2569197"/>
                  </a:lnTo>
                  <a:lnTo>
                    <a:pt x="4544018" y="1595548"/>
                  </a:lnTo>
                  <a:lnTo>
                    <a:pt x="4543982" y="1595416"/>
                  </a:lnTo>
                  <a:lnTo>
                    <a:pt x="4543849" y="1595416"/>
                  </a:lnTo>
                  <a:lnTo>
                    <a:pt x="4544018" y="1595548"/>
                  </a:lnTo>
                  <a:lnTo>
                    <a:pt x="4853926" y="2741372"/>
                  </a:lnTo>
                  <a:lnTo>
                    <a:pt x="4453796" y="2814759"/>
                  </a:lnTo>
                  <a:lnTo>
                    <a:pt x="3966031" y="1011551"/>
                  </a:lnTo>
                  <a:lnTo>
                    <a:pt x="4341700" y="942599"/>
                  </a:lnTo>
                  <a:lnTo>
                    <a:pt x="5547200" y="1882375"/>
                  </a:lnTo>
                  <a:lnTo>
                    <a:pt x="5248009" y="776337"/>
                  </a:lnTo>
                  <a:close/>
                  <a:moveTo>
                    <a:pt x="7681723" y="329971"/>
                  </a:moveTo>
                  <a:lnTo>
                    <a:pt x="8169487" y="2133314"/>
                  </a:lnTo>
                  <a:lnTo>
                    <a:pt x="7826613" y="2196216"/>
                  </a:lnTo>
                  <a:lnTo>
                    <a:pt x="6577432" y="1222435"/>
                  </a:lnTo>
                  <a:lnTo>
                    <a:pt x="6887375" y="2368392"/>
                  </a:lnTo>
                  <a:lnTo>
                    <a:pt x="6487244" y="2441779"/>
                  </a:lnTo>
                  <a:lnTo>
                    <a:pt x="5999481" y="638570"/>
                  </a:lnTo>
                  <a:lnTo>
                    <a:pt x="6375148" y="569619"/>
                  </a:lnTo>
                  <a:lnTo>
                    <a:pt x="7580783" y="1509394"/>
                  </a:lnTo>
                  <a:lnTo>
                    <a:pt x="7281593" y="403356"/>
                  </a:lnTo>
                  <a:close/>
                  <a:moveTo>
                    <a:pt x="9435066" y="0"/>
                  </a:moveTo>
                  <a:lnTo>
                    <a:pt x="9627941" y="713300"/>
                  </a:lnTo>
                  <a:lnTo>
                    <a:pt x="10379143" y="575532"/>
                  </a:lnTo>
                  <a:lnTo>
                    <a:pt x="10480889" y="952008"/>
                  </a:lnTo>
                  <a:lnTo>
                    <a:pt x="9729687" y="1089775"/>
                  </a:lnTo>
                  <a:lnTo>
                    <a:pt x="9924846" y="1811139"/>
                  </a:lnTo>
                  <a:lnTo>
                    <a:pt x="9924980" y="1811274"/>
                  </a:lnTo>
                  <a:lnTo>
                    <a:pt x="9541383" y="1881569"/>
                  </a:lnTo>
                  <a:lnTo>
                    <a:pt x="9346223" y="1160204"/>
                  </a:lnTo>
                  <a:lnTo>
                    <a:pt x="8595019" y="1297972"/>
                  </a:lnTo>
                  <a:lnTo>
                    <a:pt x="8493139" y="921497"/>
                  </a:lnTo>
                  <a:lnTo>
                    <a:pt x="9244342" y="783730"/>
                  </a:lnTo>
                  <a:lnTo>
                    <a:pt x="9051333" y="70430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799"/>
            </a:p>
          </p:txBody>
        </p:sp>
      </p:grpSp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6123620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037CEC06-1642-FC44-94B9-5620172237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15883" y="5054400"/>
            <a:ext cx="8997657" cy="677108"/>
          </a:xfrm>
          <a:prstGeom prst="rect">
            <a:avLst/>
          </a:prstGeom>
          <a:noFill/>
        </p:spPr>
        <p:txBody>
          <a:bodyPr tIns="0" rIns="0" bIns="0" anchor="t" anchorCtr="0"/>
          <a:lstStyle>
            <a:lvl1pPr algn="l">
              <a:defRPr sz="4399" b="1">
                <a:solidFill>
                  <a:srgbClr val="212121"/>
                </a:solidFill>
              </a:defRPr>
            </a:lvl1pPr>
          </a:lstStyle>
          <a:p>
            <a:r>
              <a:rPr lang="en-US" noProof="0"/>
              <a:t>Name of the Section</a:t>
            </a:r>
            <a:endParaRPr lang="en-US"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25E3AEDE-0BE8-B915-FC62-FF0A0271F3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5883" y="4784974"/>
            <a:ext cx="8997657" cy="100800"/>
          </a:xfrm>
          <a:prstGeom prst="rect">
            <a:avLst/>
          </a:prstGeom>
        </p:spPr>
        <p:txBody>
          <a:bodyPr vert="horz" wrap="square" lIns="0" tIns="0" rIns="0" bIns="7200" anchor="ctr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400" cap="all" spc="150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 noProof="0"/>
              <a:t>Section 00:</a:t>
            </a: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8228A95A-494A-90BF-64B1-BA5E040C68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7613349" y="482600"/>
            <a:ext cx="4093003" cy="2664000"/>
          </a:xfrm>
        </p:spPr>
        <p:txBody>
          <a:bodyPr wrap="none" bIns="216000" anchor="ctr" anchorCtr="0">
            <a:noAutofit/>
          </a:bodyPr>
          <a:lstStyle>
            <a:lvl1pPr marL="0" indent="0" algn="r">
              <a:buNone/>
              <a:defRPr sz="28691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/>
              <a:t>00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250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with full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ECBD891-D364-957B-C64D-19E920D65F2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0" y="0"/>
            <a:ext cx="12192000" cy="6858000"/>
          </a:xfrm>
          <a:custGeom>
            <a:avLst/>
            <a:gdLst>
              <a:gd name="connsiteX0" fmla="*/ 0 w 12195175"/>
              <a:gd name="connsiteY0" fmla="*/ 0 h 6858000"/>
              <a:gd name="connsiteX1" fmla="*/ 12195175 w 12195175"/>
              <a:gd name="connsiteY1" fmla="*/ 0 h 6858000"/>
              <a:gd name="connsiteX2" fmla="*/ 12195175 w 12195175"/>
              <a:gd name="connsiteY2" fmla="*/ 6858000 h 6858000"/>
              <a:gd name="connsiteX3" fmla="*/ 0 w 121951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5175" h="6858000">
                <a:moveTo>
                  <a:pt x="0" y="0"/>
                </a:moveTo>
                <a:lnTo>
                  <a:pt x="12195175" y="0"/>
                </a:lnTo>
                <a:lnTo>
                  <a:pt x="121951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5" name="Textplatzhalter 16">
            <a:extLst>
              <a:ext uri="{FF2B5EF4-FFF2-40B4-BE49-F238E27FC236}">
                <a16:creationId xmlns:a16="http://schemas.microsoft.com/office/drawing/2014/main" id="{D89D5A1C-2E58-05B9-A63F-02832B6A1F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0" y="0"/>
            <a:ext cx="7186224" cy="6858000"/>
          </a:xfrm>
          <a:gradFill>
            <a:gsLst>
              <a:gs pos="100000">
                <a:schemeClr val="tx1">
                  <a:alpha val="0"/>
                </a:schemeClr>
              </a:gs>
              <a:gs pos="0">
                <a:schemeClr val="tx1">
                  <a:alpha val="70000"/>
                </a:schemeClr>
              </a:gs>
            </a:gsLst>
            <a:lin ang="0" scaled="0"/>
          </a:gra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</a:p>
        </p:txBody>
      </p:sp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6123620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9">
            <a:extLst>
              <a:ext uri="{FF2B5EF4-FFF2-40B4-BE49-F238E27FC236}">
                <a16:creationId xmlns:a16="http://schemas.microsoft.com/office/drawing/2014/main" id="{DC57E664-EA10-F971-4928-877B0D5D1B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7613349" y="482600"/>
            <a:ext cx="4093003" cy="2664000"/>
          </a:xfrm>
        </p:spPr>
        <p:txBody>
          <a:bodyPr wrap="none" bIns="216000" anchor="ctr" anchorCtr="0">
            <a:noAutofit/>
          </a:bodyPr>
          <a:lstStyle>
            <a:lvl1pPr marL="0" indent="0" algn="r">
              <a:buNone/>
              <a:defRPr sz="28691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00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A2EB6F-A5CB-EA94-EA21-D50AB49FFF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15883" y="5054400"/>
            <a:ext cx="8997657" cy="67710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algn="l">
              <a:spcBef>
                <a:spcPct val="0"/>
              </a:spcBef>
              <a:spcAft>
                <a:spcPts val="0"/>
              </a:spcAft>
              <a:defRPr sz="4399">
                <a:solidFill>
                  <a:schemeClr val="bg1"/>
                </a:solidFill>
              </a:defRPr>
            </a:lvl1pPr>
          </a:lstStyle>
          <a:p>
            <a:r>
              <a:rPr lang="en-US"/>
              <a:t>Name of the Section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51B7138-A5FF-1F9C-EC12-1B4F6B17CD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5883" y="4784974"/>
            <a:ext cx="8997657" cy="100800"/>
          </a:xfrm>
          <a:prstGeom prst="rect">
            <a:avLst/>
          </a:prstGeom>
        </p:spPr>
        <p:txBody>
          <a:bodyPr vert="horz" wrap="square" lIns="0" tIns="0" rIns="0" bIns="7200" anchor="ctr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400" cap="all" spc="150" baseline="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 noProof="0"/>
              <a:t>Section 00:</a:t>
            </a:r>
          </a:p>
        </p:txBody>
      </p:sp>
    </p:spTree>
    <p:extLst>
      <p:ext uri="{BB962C8B-B14F-4D97-AF65-F5344CB8AC3E}">
        <p14:creationId xmlns:p14="http://schemas.microsoft.com/office/powerpoint/2010/main" val="50270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-Option with full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DCE820-4647-5F42-3D95-963ABF9BB1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gray"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2" name="Objekt 2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1307982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2" name="Objekt 2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Grafik 12"/>
          <p:cNvPicPr>
            <a:picLocks noChangeAspect="1"/>
          </p:cNvPicPr>
          <p:nvPr/>
        </p:nvPicPr>
        <p:blipFill>
          <a:blip r:embed="rId6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880492" y="5796000"/>
            <a:ext cx="1835805" cy="66520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8E8A72C-C623-4BD7-812A-A4D79C74CDB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gray">
          <a:xfrm>
            <a:off x="470828" y="6309320"/>
            <a:ext cx="1787582" cy="1406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F0CF61-935D-BE2A-6772-A651DA9B1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91308" y="850352"/>
            <a:ext cx="11219805" cy="1754326"/>
          </a:xfrm>
          <a:prstGeom prst="rect">
            <a:avLst/>
          </a:prstGeom>
        </p:spPr>
        <p:txBody>
          <a:bodyPr vert="horz" wrap="square" lIns="0" tIns="45720" rIns="91440" bIns="45720" anchor="b" anchorCtr="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5998">
                <a:solidFill>
                  <a:srgbClr val="FFFFFF"/>
                </a:solidFill>
              </a:defRPr>
            </a:lvl1pPr>
          </a:lstStyle>
          <a:p>
            <a:r>
              <a:rPr lang="en-US"/>
              <a:t>Chapter</a:t>
            </a:r>
            <a:br>
              <a:rPr lang="en-US"/>
            </a:br>
            <a:r>
              <a:rPr lang="en-US"/>
              <a:t>Name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C6A7709D-C57D-09B5-32BC-BDEBD909D3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91308" y="3817149"/>
            <a:ext cx="7940194" cy="1584325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7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Body text should be added here</a:t>
            </a:r>
          </a:p>
        </p:txBody>
      </p:sp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00186D18-65B8-89CD-2DDB-5C8DB7EB1AF2}"/>
              </a:ext>
            </a:extLst>
          </p:cNvPr>
          <p:cNvCxnSpPr>
            <a:cxnSpLocks/>
          </p:cNvCxnSpPr>
          <p:nvPr/>
        </p:nvCxnSpPr>
        <p:spPr bwMode="gray">
          <a:xfrm>
            <a:off x="491308" y="3188439"/>
            <a:ext cx="767068" cy="0"/>
          </a:xfrm>
          <a:prstGeom prst="line">
            <a:avLst/>
          </a:prstGeom>
          <a:ln w="476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40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-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4EE9CF-71E8-E940-279D-E6C58BF0CF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96" b="2758"/>
          <a:stretch/>
        </p:blipFill>
        <p:spPr bwMode="gray"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2" name="Objekt 2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1307982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2" name="Objekt 2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Grafik 12"/>
          <p:cNvPicPr>
            <a:picLocks noChangeAspect="1"/>
          </p:cNvPicPr>
          <p:nvPr/>
        </p:nvPicPr>
        <p:blipFill>
          <a:blip r:embed="rId6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880492" y="5796000"/>
            <a:ext cx="1835805" cy="66520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8E8A72C-C623-4BD7-812A-A4D79C74CDB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gray">
          <a:xfrm>
            <a:off x="470828" y="6309320"/>
            <a:ext cx="1787582" cy="1406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F0CF61-935D-BE2A-6772-A651DA9B1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91308" y="850352"/>
            <a:ext cx="11219805" cy="1754326"/>
          </a:xfrm>
          <a:prstGeom prst="rect">
            <a:avLst/>
          </a:prstGeom>
        </p:spPr>
        <p:txBody>
          <a:bodyPr vert="horz" wrap="square" lIns="0" tIns="45720" rIns="91440" bIns="45720" anchor="b" anchorCtr="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5998">
                <a:solidFill>
                  <a:srgbClr val="FFFFFF"/>
                </a:solidFill>
              </a:defRPr>
            </a:lvl1pPr>
          </a:lstStyle>
          <a:p>
            <a:r>
              <a:rPr lang="en-US"/>
              <a:t>Chapter</a:t>
            </a:r>
            <a:br>
              <a:rPr lang="en-US"/>
            </a:br>
            <a:r>
              <a:rPr lang="en-US"/>
              <a:t>Name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C6A7709D-C57D-09B5-32BC-BDEBD909D3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491308" y="3817149"/>
            <a:ext cx="7940194" cy="1584325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defRPr sz="17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Body text should be added here</a:t>
            </a:r>
          </a:p>
        </p:txBody>
      </p:sp>
      <p:cxnSp>
        <p:nvCxnSpPr>
          <p:cNvPr id="6" name="Straight Connector 2">
            <a:extLst>
              <a:ext uri="{FF2B5EF4-FFF2-40B4-BE49-F238E27FC236}">
                <a16:creationId xmlns:a16="http://schemas.microsoft.com/office/drawing/2014/main" id="{33891545-62B9-F641-88B7-4094741FB3FF}"/>
              </a:ext>
            </a:extLst>
          </p:cNvPr>
          <p:cNvCxnSpPr>
            <a:cxnSpLocks/>
          </p:cNvCxnSpPr>
          <p:nvPr/>
        </p:nvCxnSpPr>
        <p:spPr bwMode="gray">
          <a:xfrm>
            <a:off x="491308" y="3188439"/>
            <a:ext cx="767068" cy="0"/>
          </a:xfrm>
          <a:prstGeom prst="line">
            <a:avLst/>
          </a:prstGeom>
          <a:ln w="476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34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>
  <p:cSld name="Blank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9D821080-D223-842C-FF9F-565127B03F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96" b="2758"/>
          <a:stretch/>
        </p:blipFill>
        <p:spPr bwMode="gray"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6123620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7866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>
  <p:cSld name="1_Blank"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6123620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36388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F87776F2-F2FE-9047-BC03-87E2BAF93F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CA45E4-2BF3-F4CC-A542-59CF3641F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Slide title (max. 2 lines)</a:t>
            </a:r>
          </a:p>
        </p:txBody>
      </p:sp>
    </p:spTree>
    <p:extLst>
      <p:ext uri="{BB962C8B-B14F-4D97-AF65-F5344CB8AC3E}">
        <p14:creationId xmlns:p14="http://schemas.microsoft.com/office/powerpoint/2010/main" val="17855734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(sh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09373364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9">
            <a:extLst>
              <a:ext uri="{FF2B5EF4-FFF2-40B4-BE49-F238E27FC236}">
                <a16:creationId xmlns:a16="http://schemas.microsoft.com/office/drawing/2014/main" id="{B752DD62-06DB-E010-DD02-C876D7A0A9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24D2F44-8FCF-0FEE-D869-095801E005BF}"/>
              </a:ext>
            </a:extLst>
          </p:cNvPr>
          <p:cNvSpPr>
            <a:spLocks noGrp="1"/>
          </p:cNvSpPr>
          <p:nvPr>
            <p:ph sz="quarter" idx="15"/>
          </p:nvPr>
        </p:nvSpPr>
        <p:spPr bwMode="gray">
          <a:xfrm>
            <a:off x="480838" y="1633124"/>
            <a:ext cx="9076610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91C5A5-A23F-6E25-0E46-8177C63EB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Slide title (max. 2 lines)</a:t>
            </a:r>
          </a:p>
        </p:txBody>
      </p:sp>
    </p:spTree>
    <p:extLst>
      <p:ext uri="{BB962C8B-B14F-4D97-AF65-F5344CB8AC3E}">
        <p14:creationId xmlns:p14="http://schemas.microsoft.com/office/powerpoint/2010/main" val="2294507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03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09373364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8725E8F-7973-2AC2-756C-1427763D5A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Slide title (max. 2 lines)</a:t>
            </a: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B752DD62-06DB-E010-DD02-C876D7A0A9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32B3AF-06E9-8952-6273-3E68D410E0C9}"/>
              </a:ext>
            </a:extLst>
          </p:cNvPr>
          <p:cNvSpPr>
            <a:spLocks noGrp="1"/>
          </p:cNvSpPr>
          <p:nvPr>
            <p:ph sz="quarter" idx="15"/>
          </p:nvPr>
        </p:nvSpPr>
        <p:spPr bwMode="gray">
          <a:xfrm>
            <a:off x="480838" y="1633124"/>
            <a:ext cx="11229018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49064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03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CBB3-0541-AD42-A103-DDB7E1783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Slide title (max. 2 lines)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9D2F2BE-E6EC-6777-C645-678336EA6D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1D34389-70DD-E042-0974-717A9BB752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 bwMode="gray">
          <a:xfrm>
            <a:off x="480839" y="1633124"/>
            <a:ext cx="5454351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E348DA7-3A79-3299-CEBC-A69A3239CF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gray">
          <a:xfrm>
            <a:off x="6258488" y="1633124"/>
            <a:ext cx="5451368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263664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CBB3-0541-AD42-A103-DDB7E1783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Slide title (max. 2 lines)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9D2F2BE-E6EC-6777-C645-678336EA6D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805C41F-6B0E-1831-B29F-3D96CB2870E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4331610" y="1633124"/>
            <a:ext cx="3527473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1D34389-70DD-E042-0974-717A9BB752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 bwMode="gray">
          <a:xfrm>
            <a:off x="480838" y="1633124"/>
            <a:ext cx="3527473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ECE66AAA-1ABE-C541-4FF3-EB54E231996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gray">
          <a:xfrm>
            <a:off x="8182383" y="1633124"/>
            <a:ext cx="3527473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389388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four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CBB3-0541-AD42-A103-DDB7E1783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8" y="550690"/>
            <a:ext cx="11229018" cy="461665"/>
          </a:xfrm>
        </p:spPr>
        <p:txBody>
          <a:bodyPr/>
          <a:lstStyle/>
          <a:p>
            <a:r>
              <a:rPr lang="en-US"/>
              <a:t>Slide title (max. 2 lines)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9D2F2BE-E6EC-6777-C645-678336EA6D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1D34389-70DD-E042-0974-717A9BB752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 bwMode="gray">
          <a:xfrm>
            <a:off x="480838" y="1633124"/>
            <a:ext cx="2564779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6E64F2D-D132-7723-72EE-75497568978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 bwMode="gray">
          <a:xfrm>
            <a:off x="3368918" y="1633124"/>
            <a:ext cx="2564779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C526698-487D-FA64-E70A-C30294FF05C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 bwMode="gray">
          <a:xfrm>
            <a:off x="6256998" y="1633124"/>
            <a:ext cx="2564779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FBC07AF-04D4-9EE4-3B2A-D52BAF166DC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 bwMode="gray">
          <a:xfrm>
            <a:off x="9145077" y="1633124"/>
            <a:ext cx="2564779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44819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8BB451AA-9497-4443-A37A-E2A59247783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0" y="2"/>
            <a:ext cx="12192000" cy="3175819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A34724-2E0D-F5A5-DD86-57E8CC6896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584226" y="3769864"/>
            <a:ext cx="7126887" cy="2160239"/>
          </a:xfrm>
        </p:spPr>
        <p:txBody>
          <a:bodyPr/>
          <a:lstStyle>
            <a:lvl1pPr>
              <a:lnSpc>
                <a:spcPct val="112000"/>
              </a:lnSpc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77EFA60-EEB9-C190-AAD0-AD05E711C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87" y="3970214"/>
            <a:ext cx="3495372" cy="461665"/>
          </a:xfrm>
          <a:prstGeom prst="rect">
            <a:avLst/>
          </a:prstGeom>
        </p:spPr>
        <p:txBody>
          <a:bodyPr vert="horz" wrap="square" lIns="0" tIns="45720" rIns="91440" bIns="45720" anchor="t" anchorCtr="0">
            <a:spAutoFit/>
          </a:bodyPr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20D7561F-8F24-27B5-B7DA-0556ED2EA8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80839" y="3769863"/>
            <a:ext cx="3495421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</p:spTree>
    <p:extLst>
      <p:ext uri="{BB962C8B-B14F-4D97-AF65-F5344CB8AC3E}">
        <p14:creationId xmlns:p14="http://schemas.microsoft.com/office/powerpoint/2010/main" val="245069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117">
          <p15:clr>
            <a:srgbClr val="FBAE40"/>
          </p15:clr>
        </p15:guide>
        <p15:guide id="3" orient="horz" pos="242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vertic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56754-1845-3D26-72BA-7DEAA53E835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537753" y="628303"/>
            <a:ext cx="3173361" cy="5391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E3A881A1-5BC2-9542-B94B-56442D0EB4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936322" y="628303"/>
            <a:ext cx="4297680" cy="539149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CC9D01-84BA-BFFA-2C0B-840E1359FE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839" y="550689"/>
            <a:ext cx="3173361" cy="830997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E72EEECC-C1B4-2116-F7CA-997345746B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</p:spTree>
    <p:extLst>
      <p:ext uri="{BB962C8B-B14F-4D97-AF65-F5344CB8AC3E}">
        <p14:creationId xmlns:p14="http://schemas.microsoft.com/office/powerpoint/2010/main" val="35355516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B0F4F73-4FDF-F845-92B9-F9704D09685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7607774" y="384424"/>
            <a:ext cx="4122929" cy="585288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AE6C36-29C5-9F06-5068-5BFAC957BA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480838" y="1633124"/>
            <a:ext cx="6492610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CC6D0C1C-6E38-F750-FBC3-EFF1C3576F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9" y="384423"/>
            <a:ext cx="6492610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5863121-7826-3BDC-0D57-FBC1BBC237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8" y="550690"/>
            <a:ext cx="6492611" cy="461665"/>
          </a:xfrm>
        </p:spPr>
        <p:txBody>
          <a:bodyPr/>
          <a:lstStyle/>
          <a:p>
            <a:r>
              <a:rPr lang="en-US"/>
              <a:t>Slide title (max. 2 lines)</a:t>
            </a:r>
          </a:p>
        </p:txBody>
      </p:sp>
    </p:spTree>
    <p:extLst>
      <p:ext uri="{BB962C8B-B14F-4D97-AF65-F5344CB8AC3E}">
        <p14:creationId xmlns:p14="http://schemas.microsoft.com/office/powerpoint/2010/main" val="41159760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B0B99AA-06AC-7425-B5C4-2A69BD7B3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480839" y="1633124"/>
            <a:ext cx="5470736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58AAA2F3-B0D3-AC4D-B0A9-7AE02BAB722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6361922" y="384424"/>
            <a:ext cx="5349240" cy="585288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214002E3-CF8D-A49D-7DD3-A4D4BFC8D5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5470737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9E298B-9B83-A712-561D-23DA284C9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8" y="550690"/>
            <a:ext cx="5470737" cy="461665"/>
          </a:xfrm>
        </p:spPr>
        <p:txBody>
          <a:bodyPr/>
          <a:lstStyle/>
          <a:p>
            <a:r>
              <a:rPr lang="en-US"/>
              <a:t>Slide title (max. 2 lines)</a:t>
            </a:r>
          </a:p>
        </p:txBody>
      </p:sp>
    </p:spTree>
    <p:extLst>
      <p:ext uri="{BB962C8B-B14F-4D97-AF65-F5344CB8AC3E}">
        <p14:creationId xmlns:p14="http://schemas.microsoft.com/office/powerpoint/2010/main" val="1231741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03">
          <p15:clr>
            <a:srgbClr val="FBAE40"/>
          </p15:clr>
        </p15:guide>
        <p15:guide id="3" pos="375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B0B99AA-06AC-7425-B5C4-2A69BD7B3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480840" y="1633124"/>
            <a:ext cx="2564778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58AAA2F3-B0D3-AC4D-B0A9-7AE02BAB722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3368918" y="384424"/>
            <a:ext cx="8342244" cy="585288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214002E3-CF8D-A49D-7DD3-A4D4BFC8D5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256477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9E298B-9B83-A712-561D-23DA284C9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8" y="550690"/>
            <a:ext cx="2564778" cy="830740"/>
          </a:xfrm>
        </p:spPr>
        <p:txBody>
          <a:bodyPr/>
          <a:lstStyle/>
          <a:p>
            <a:r>
              <a:rPr lang="en-US"/>
              <a:t>Slide title (max. 2 lines)</a:t>
            </a:r>
          </a:p>
        </p:txBody>
      </p:sp>
    </p:spTree>
    <p:extLst>
      <p:ext uri="{BB962C8B-B14F-4D97-AF65-F5344CB8AC3E}">
        <p14:creationId xmlns:p14="http://schemas.microsoft.com/office/powerpoint/2010/main" val="1149146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03">
          <p15:clr>
            <a:srgbClr val="FBAE40"/>
          </p15:clr>
        </p15:guide>
        <p15:guide id="3" pos="375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B0F4F73-4FDF-F845-92B9-F9704D09685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8182383" y="1633124"/>
            <a:ext cx="3527473" cy="460418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E0F504F-3588-F0D8-FE16-18E8A34806F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 bwMode="gray">
          <a:xfrm>
            <a:off x="4331610" y="1633124"/>
            <a:ext cx="3527473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CECBB3-0541-AD42-A103-DDB7E1783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Slide title (max. 2 lines)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9D2F2BE-E6EC-6777-C645-678336EA6D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AD06C-C014-14CE-0517-0ED4FEDEE3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 bwMode="gray">
          <a:xfrm>
            <a:off x="480838" y="1633124"/>
            <a:ext cx="3527473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8459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roppe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046D6206-78D4-832E-019B-FD55FCDF27D9}"/>
              </a:ext>
            </a:extLst>
          </p:cNvPr>
          <p:cNvSpPr/>
          <p:nvPr/>
        </p:nvSpPr>
        <p:spPr bwMode="gray">
          <a:xfrm>
            <a:off x="8278639" y="0"/>
            <a:ext cx="391336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bg1"/>
              </a:solidFill>
            </a:endParaRPr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D1E37667-677E-B6E4-9033-C97D03229B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 bwMode="gray">
          <a:xfrm>
            <a:off x="6361921" y="479674"/>
            <a:ext cx="3833437" cy="575602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CECBB3-0541-AD42-A103-DDB7E1783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8" y="550690"/>
            <a:ext cx="5470736" cy="461665"/>
          </a:xfrm>
        </p:spPr>
        <p:txBody>
          <a:bodyPr/>
          <a:lstStyle/>
          <a:p>
            <a:r>
              <a:rPr lang="en-US"/>
              <a:t>Slide title (max. 2 lines)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9D2F2BE-E6EC-6777-C645-678336EA6D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5470736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B441799-B14A-D9C4-A502-F3BCB1901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480839" y="1633124"/>
            <a:ext cx="5470736" cy="4604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306918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55D30DB2-0B22-D74C-8BA2-B6D3D9C96B4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4331611" y="384424"/>
            <a:ext cx="7379502" cy="585288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789437-D0E9-A5BF-167A-D5210897F3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8" y="3345335"/>
            <a:ext cx="3599463" cy="461665"/>
          </a:xfrm>
        </p:spPr>
        <p:txBody>
          <a:bodyPr wrap="square">
            <a:spAutoFit/>
          </a:bodyPr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B0AFA12-10D1-F44B-EE1D-43756D0CA8C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80838" y="3179068"/>
            <a:ext cx="3599463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</p:spTree>
    <p:extLst>
      <p:ext uri="{BB962C8B-B14F-4D97-AF65-F5344CB8AC3E}">
        <p14:creationId xmlns:p14="http://schemas.microsoft.com/office/powerpoint/2010/main" val="29428862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29500323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7"/>
          <p:cNvSpPr>
            <a:spLocks noGrp="1" noChangeAspect="1"/>
          </p:cNvSpPr>
          <p:nvPr>
            <p:ph type="pic" sz="quarter" idx="13" hasCustomPrompt="1"/>
          </p:nvPr>
        </p:nvSpPr>
        <p:spPr bwMode="gray">
          <a:xfrm>
            <a:off x="480888" y="460375"/>
            <a:ext cx="11230225" cy="5776932"/>
          </a:xfrm>
          <a:prstGeom prst="rect">
            <a:avLst/>
          </a:prstGeom>
          <a:solidFill>
            <a:schemeClr val="bg2"/>
          </a:solidFill>
        </p:spPr>
        <p:txBody>
          <a:bodyPr lIns="0" tIns="576000" anchor="ctr" anchorCtr="0">
            <a:norm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Insert a picture here</a:t>
            </a:r>
          </a:p>
        </p:txBody>
      </p:sp>
    </p:spTree>
    <p:extLst>
      <p:ext uri="{BB962C8B-B14F-4D97-AF65-F5344CB8AC3E}">
        <p14:creationId xmlns:p14="http://schemas.microsoft.com/office/powerpoint/2010/main" val="15919871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one Pa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92ED3-6E1C-ADC8-4519-467FE340C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8" y="550690"/>
            <a:ext cx="6907931" cy="461665"/>
          </a:xfrm>
        </p:spPr>
        <p:txBody>
          <a:bodyPr wrap="square">
            <a:spAutoFit/>
          </a:bodyPr>
          <a:lstStyle/>
          <a:p>
            <a:r>
              <a:rPr lang="en-US"/>
              <a:t>Slide title (max. 2 lines)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C1BE73D4-2A27-3165-4EF7-B947A4E3C2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6907931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C4C5A7A-0D0B-2702-8CDE-C0CC623593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8176669" y="384424"/>
            <a:ext cx="3554034" cy="585288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BA4632B-D7BF-5CCF-DA61-A284EFC471E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 bwMode="gray">
          <a:xfrm>
            <a:off x="480838" y="3028100"/>
            <a:ext cx="3059203" cy="320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19FE809-9D40-051A-0519-6FE2BC05AFE9}"/>
              </a:ext>
            </a:extLst>
          </p:cNvPr>
          <p:cNvSpPr txBox="1"/>
          <p:nvPr/>
        </p:nvSpPr>
        <p:spPr bwMode="gray">
          <a:xfrm>
            <a:off x="4329572" y="2397125"/>
            <a:ext cx="2114965" cy="312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l">
              <a:lnSpc>
                <a:spcPct val="110000"/>
              </a:lnSpc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GB" sz="1999" b="1">
                <a:solidFill>
                  <a:schemeClr val="accent2"/>
                </a:solidFill>
              </a:rPr>
              <a:t>Solution: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C5EF5CD7-9319-543B-AFEB-A280CAEC7BF5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3743938" y="3758785"/>
            <a:ext cx="381734" cy="381832"/>
            <a:chOff x="8217851" y="2442304"/>
            <a:chExt cx="340423" cy="340423"/>
          </a:xfrm>
          <a:solidFill>
            <a:srgbClr val="329B64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676408D8-CED1-FAD9-4A2F-6CAAA58492B2}"/>
                </a:ext>
              </a:extLst>
            </p:cNvPr>
            <p:cNvSpPr/>
            <p:nvPr/>
          </p:nvSpPr>
          <p:spPr bwMode="gray">
            <a:xfrm>
              <a:off x="8379457" y="2546131"/>
              <a:ext cx="73995" cy="147061"/>
            </a:xfrm>
            <a:custGeom>
              <a:avLst/>
              <a:gdLst>
                <a:gd name="connsiteX0" fmla="*/ 7082 w 73995"/>
                <a:gd name="connsiteY0" fmla="*/ 147062 h 147061"/>
                <a:gd name="connsiteX1" fmla="*/ 2320 w 73995"/>
                <a:gd name="connsiteY1" fmla="*/ 145252 h 147061"/>
                <a:gd name="connsiteX2" fmla="*/ 1844 w 73995"/>
                <a:gd name="connsiteY2" fmla="*/ 135251 h 147061"/>
                <a:gd name="connsiteX3" fmla="*/ 57374 w 73995"/>
                <a:gd name="connsiteY3" fmla="*/ 73529 h 147061"/>
                <a:gd name="connsiteX4" fmla="*/ 1844 w 73995"/>
                <a:gd name="connsiteY4" fmla="*/ 11807 h 147061"/>
                <a:gd name="connsiteX5" fmla="*/ 2320 w 73995"/>
                <a:gd name="connsiteY5" fmla="*/ 1806 h 147061"/>
                <a:gd name="connsiteX6" fmla="*/ 12321 w 73995"/>
                <a:gd name="connsiteY6" fmla="*/ 2282 h 147061"/>
                <a:gd name="connsiteX7" fmla="*/ 72138 w 73995"/>
                <a:gd name="connsiteY7" fmla="*/ 68766 h 147061"/>
                <a:gd name="connsiteX8" fmla="*/ 72138 w 73995"/>
                <a:gd name="connsiteY8" fmla="*/ 78196 h 147061"/>
                <a:gd name="connsiteX9" fmla="*/ 12321 w 73995"/>
                <a:gd name="connsiteY9" fmla="*/ 144681 h 147061"/>
                <a:gd name="connsiteX10" fmla="*/ 7082 w 73995"/>
                <a:gd name="connsiteY10" fmla="*/ 147062 h 147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995" h="147061">
                  <a:moveTo>
                    <a:pt x="7082" y="147062"/>
                  </a:moveTo>
                  <a:cubicBezTo>
                    <a:pt x="5368" y="147062"/>
                    <a:pt x="3653" y="146490"/>
                    <a:pt x="2320" y="145252"/>
                  </a:cubicBezTo>
                  <a:cubicBezTo>
                    <a:pt x="-538" y="142680"/>
                    <a:pt x="-824" y="138108"/>
                    <a:pt x="1844" y="135251"/>
                  </a:cubicBezTo>
                  <a:lnTo>
                    <a:pt x="57374" y="73529"/>
                  </a:lnTo>
                  <a:lnTo>
                    <a:pt x="1844" y="11807"/>
                  </a:lnTo>
                  <a:cubicBezTo>
                    <a:pt x="-824" y="8949"/>
                    <a:pt x="-538" y="4377"/>
                    <a:pt x="2320" y="1806"/>
                  </a:cubicBezTo>
                  <a:cubicBezTo>
                    <a:pt x="5272" y="-766"/>
                    <a:pt x="9654" y="-576"/>
                    <a:pt x="12321" y="2282"/>
                  </a:cubicBezTo>
                  <a:lnTo>
                    <a:pt x="72138" y="68766"/>
                  </a:lnTo>
                  <a:cubicBezTo>
                    <a:pt x="74615" y="71433"/>
                    <a:pt x="74615" y="75529"/>
                    <a:pt x="72138" y="78196"/>
                  </a:cubicBezTo>
                  <a:lnTo>
                    <a:pt x="12321" y="144681"/>
                  </a:lnTo>
                  <a:cubicBezTo>
                    <a:pt x="10892" y="146205"/>
                    <a:pt x="8987" y="147062"/>
                    <a:pt x="7082" y="14706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E2176AE4-B9D5-53D0-C20E-FB222DBD9920}"/>
                </a:ext>
              </a:extLst>
            </p:cNvPr>
            <p:cNvSpPr/>
            <p:nvPr/>
          </p:nvSpPr>
          <p:spPr bwMode="gray">
            <a:xfrm>
              <a:off x="8322688" y="2546131"/>
              <a:ext cx="73995" cy="147061"/>
            </a:xfrm>
            <a:custGeom>
              <a:avLst/>
              <a:gdLst>
                <a:gd name="connsiteX0" fmla="*/ 7082 w 73995"/>
                <a:gd name="connsiteY0" fmla="*/ 147062 h 147061"/>
                <a:gd name="connsiteX1" fmla="*/ 2319 w 73995"/>
                <a:gd name="connsiteY1" fmla="*/ 145252 h 147061"/>
                <a:gd name="connsiteX2" fmla="*/ 1843 w 73995"/>
                <a:gd name="connsiteY2" fmla="*/ 135251 h 147061"/>
                <a:gd name="connsiteX3" fmla="*/ 57374 w 73995"/>
                <a:gd name="connsiteY3" fmla="*/ 73529 h 147061"/>
                <a:gd name="connsiteX4" fmla="*/ 1843 w 73995"/>
                <a:gd name="connsiteY4" fmla="*/ 11807 h 147061"/>
                <a:gd name="connsiteX5" fmla="*/ 2319 w 73995"/>
                <a:gd name="connsiteY5" fmla="*/ 1806 h 147061"/>
                <a:gd name="connsiteX6" fmla="*/ 12321 w 73995"/>
                <a:gd name="connsiteY6" fmla="*/ 2282 h 147061"/>
                <a:gd name="connsiteX7" fmla="*/ 72138 w 73995"/>
                <a:gd name="connsiteY7" fmla="*/ 68766 h 147061"/>
                <a:gd name="connsiteX8" fmla="*/ 72138 w 73995"/>
                <a:gd name="connsiteY8" fmla="*/ 78196 h 147061"/>
                <a:gd name="connsiteX9" fmla="*/ 12321 w 73995"/>
                <a:gd name="connsiteY9" fmla="*/ 144681 h 147061"/>
                <a:gd name="connsiteX10" fmla="*/ 7082 w 73995"/>
                <a:gd name="connsiteY10" fmla="*/ 147062 h 147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3995" h="147061">
                  <a:moveTo>
                    <a:pt x="7082" y="147062"/>
                  </a:moveTo>
                  <a:cubicBezTo>
                    <a:pt x="5367" y="147062"/>
                    <a:pt x="3653" y="146490"/>
                    <a:pt x="2319" y="145252"/>
                  </a:cubicBezTo>
                  <a:cubicBezTo>
                    <a:pt x="-538" y="142680"/>
                    <a:pt x="-823" y="138108"/>
                    <a:pt x="1843" y="135251"/>
                  </a:cubicBezTo>
                  <a:lnTo>
                    <a:pt x="57374" y="73529"/>
                  </a:lnTo>
                  <a:lnTo>
                    <a:pt x="1843" y="11807"/>
                  </a:lnTo>
                  <a:cubicBezTo>
                    <a:pt x="-823" y="8949"/>
                    <a:pt x="-538" y="4377"/>
                    <a:pt x="2319" y="1806"/>
                  </a:cubicBezTo>
                  <a:cubicBezTo>
                    <a:pt x="5177" y="-766"/>
                    <a:pt x="9654" y="-576"/>
                    <a:pt x="12321" y="2282"/>
                  </a:cubicBezTo>
                  <a:lnTo>
                    <a:pt x="72138" y="68766"/>
                  </a:lnTo>
                  <a:cubicBezTo>
                    <a:pt x="74614" y="71433"/>
                    <a:pt x="74614" y="75529"/>
                    <a:pt x="72138" y="78196"/>
                  </a:cubicBezTo>
                  <a:lnTo>
                    <a:pt x="12321" y="144681"/>
                  </a:lnTo>
                  <a:cubicBezTo>
                    <a:pt x="10892" y="146205"/>
                    <a:pt x="8987" y="147062"/>
                    <a:pt x="7082" y="14706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130DF02C-92FA-5308-9915-4DF271B69C34}"/>
                </a:ext>
              </a:extLst>
            </p:cNvPr>
            <p:cNvSpPr/>
            <p:nvPr/>
          </p:nvSpPr>
          <p:spPr bwMode="gray">
            <a:xfrm>
              <a:off x="8217851" y="2442304"/>
              <a:ext cx="340423" cy="340423"/>
            </a:xfrm>
            <a:custGeom>
              <a:avLst/>
              <a:gdLst>
                <a:gd name="connsiteX0" fmla="*/ 170212 w 340423"/>
                <a:gd name="connsiteY0" fmla="*/ 0 h 340423"/>
                <a:gd name="connsiteX1" fmla="*/ 0 w 340423"/>
                <a:gd name="connsiteY1" fmla="*/ 170212 h 340423"/>
                <a:gd name="connsiteX2" fmla="*/ 170212 w 340423"/>
                <a:gd name="connsiteY2" fmla="*/ 340423 h 340423"/>
                <a:gd name="connsiteX3" fmla="*/ 340424 w 340423"/>
                <a:gd name="connsiteY3" fmla="*/ 170212 h 340423"/>
                <a:gd name="connsiteX4" fmla="*/ 170212 w 340423"/>
                <a:gd name="connsiteY4" fmla="*/ 0 h 340423"/>
                <a:gd name="connsiteX5" fmla="*/ 170212 w 340423"/>
                <a:gd name="connsiteY5" fmla="*/ 14192 h 340423"/>
                <a:gd name="connsiteX6" fmla="*/ 326231 w 340423"/>
                <a:gd name="connsiteY6" fmla="*/ 170212 h 340423"/>
                <a:gd name="connsiteX7" fmla="*/ 170212 w 340423"/>
                <a:gd name="connsiteY7" fmla="*/ 326231 h 340423"/>
                <a:gd name="connsiteX8" fmla="*/ 14193 w 340423"/>
                <a:gd name="connsiteY8" fmla="*/ 170212 h 340423"/>
                <a:gd name="connsiteX9" fmla="*/ 170212 w 340423"/>
                <a:gd name="connsiteY9" fmla="*/ 14192 h 340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423" h="340423">
                  <a:moveTo>
                    <a:pt x="170212" y="0"/>
                  </a:moveTo>
                  <a:cubicBezTo>
                    <a:pt x="76200" y="0"/>
                    <a:pt x="0" y="76200"/>
                    <a:pt x="0" y="170212"/>
                  </a:cubicBezTo>
                  <a:cubicBezTo>
                    <a:pt x="0" y="264223"/>
                    <a:pt x="76200" y="340423"/>
                    <a:pt x="170212" y="340423"/>
                  </a:cubicBezTo>
                  <a:cubicBezTo>
                    <a:pt x="264224" y="340423"/>
                    <a:pt x="340424" y="264223"/>
                    <a:pt x="340424" y="170212"/>
                  </a:cubicBezTo>
                  <a:cubicBezTo>
                    <a:pt x="340424" y="76200"/>
                    <a:pt x="264224" y="0"/>
                    <a:pt x="170212" y="0"/>
                  </a:cubicBezTo>
                  <a:moveTo>
                    <a:pt x="170212" y="14192"/>
                  </a:moveTo>
                  <a:cubicBezTo>
                    <a:pt x="256223" y="14192"/>
                    <a:pt x="326231" y="84201"/>
                    <a:pt x="326231" y="170212"/>
                  </a:cubicBezTo>
                  <a:cubicBezTo>
                    <a:pt x="326231" y="256222"/>
                    <a:pt x="256223" y="326231"/>
                    <a:pt x="170212" y="326231"/>
                  </a:cubicBezTo>
                  <a:cubicBezTo>
                    <a:pt x="84201" y="326231"/>
                    <a:pt x="14193" y="256222"/>
                    <a:pt x="14193" y="170212"/>
                  </a:cubicBezTo>
                  <a:cubicBezTo>
                    <a:pt x="14193" y="84201"/>
                    <a:pt x="84201" y="14192"/>
                    <a:pt x="170212" y="1419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1B88ADB5-B7D4-48EE-61ED-AC6FE8DB248C}"/>
              </a:ext>
            </a:extLst>
          </p:cNvPr>
          <p:cNvSpPr txBox="1"/>
          <p:nvPr/>
        </p:nvSpPr>
        <p:spPr bwMode="gray">
          <a:xfrm>
            <a:off x="482474" y="2397125"/>
            <a:ext cx="2114965" cy="312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l">
              <a:lnSpc>
                <a:spcPct val="110000"/>
              </a:lnSpc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GB" sz="1999" b="1">
                <a:solidFill>
                  <a:schemeClr val="accent2"/>
                </a:solidFill>
              </a:rPr>
              <a:t>Challenge: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5BEB8411-402F-80AB-3C2B-8AD3B71476C7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4329571" y="1852826"/>
            <a:ext cx="227413" cy="377748"/>
            <a:chOff x="5764212" y="2876550"/>
            <a:chExt cx="664083" cy="1102803"/>
          </a:xfrm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39A391B8-B08A-5BE0-EFD2-D3A838407947}"/>
                </a:ext>
              </a:extLst>
            </p:cNvPr>
            <p:cNvSpPr/>
            <p:nvPr/>
          </p:nvSpPr>
          <p:spPr bwMode="gray">
            <a:xfrm>
              <a:off x="5764212" y="2876550"/>
              <a:ext cx="664083" cy="729043"/>
            </a:xfrm>
            <a:custGeom>
              <a:avLst/>
              <a:gdLst>
                <a:gd name="connsiteX0" fmla="*/ 498253 w 664083"/>
                <a:gd name="connsiteY0" fmla="*/ 729044 h 729043"/>
                <a:gd name="connsiteX1" fmla="*/ 155353 w 664083"/>
                <a:gd name="connsiteY1" fmla="*/ 729044 h 729043"/>
                <a:gd name="connsiteX2" fmla="*/ 136303 w 664083"/>
                <a:gd name="connsiteY2" fmla="*/ 709994 h 729043"/>
                <a:gd name="connsiteX3" fmla="*/ 136303 w 664083"/>
                <a:gd name="connsiteY3" fmla="*/ 595694 h 729043"/>
                <a:gd name="connsiteX4" fmla="*/ 0 w 664083"/>
                <a:gd name="connsiteY4" fmla="*/ 322993 h 729043"/>
                <a:gd name="connsiteX5" fmla="*/ 338519 w 664083"/>
                <a:gd name="connsiteY5" fmla="*/ 0 h 729043"/>
                <a:gd name="connsiteX6" fmla="*/ 664083 w 664083"/>
                <a:gd name="connsiteY6" fmla="*/ 322993 h 729043"/>
                <a:gd name="connsiteX7" fmla="*/ 517303 w 664083"/>
                <a:gd name="connsiteY7" fmla="*/ 597884 h 729043"/>
                <a:gd name="connsiteX8" fmla="*/ 517303 w 664083"/>
                <a:gd name="connsiteY8" fmla="*/ 709994 h 729043"/>
                <a:gd name="connsiteX9" fmla="*/ 498253 w 664083"/>
                <a:gd name="connsiteY9" fmla="*/ 729044 h 729043"/>
                <a:gd name="connsiteX10" fmla="*/ 174403 w 664083"/>
                <a:gd name="connsiteY10" fmla="*/ 690944 h 729043"/>
                <a:gd name="connsiteX11" fmla="*/ 479203 w 664083"/>
                <a:gd name="connsiteY11" fmla="*/ 690944 h 729043"/>
                <a:gd name="connsiteX12" fmla="*/ 479203 w 664083"/>
                <a:gd name="connsiteY12" fmla="*/ 585883 h 729043"/>
                <a:gd name="connsiteX13" fmla="*/ 490252 w 664083"/>
                <a:gd name="connsiteY13" fmla="*/ 568547 h 729043"/>
                <a:gd name="connsiteX14" fmla="*/ 625983 w 664083"/>
                <a:gd name="connsiteY14" fmla="*/ 322993 h 729043"/>
                <a:gd name="connsiteX15" fmla="*/ 338519 w 664083"/>
                <a:gd name="connsiteY15" fmla="*/ 38100 h 729043"/>
                <a:gd name="connsiteX16" fmla="*/ 38100 w 664083"/>
                <a:gd name="connsiteY16" fmla="*/ 322993 h 729043"/>
                <a:gd name="connsiteX17" fmla="*/ 166211 w 664083"/>
                <a:gd name="connsiteY17" fmla="*/ 570262 h 729043"/>
                <a:gd name="connsiteX18" fmla="*/ 174403 w 664083"/>
                <a:gd name="connsiteY18" fmla="*/ 585978 h 729043"/>
                <a:gd name="connsiteX19" fmla="*/ 174403 w 664083"/>
                <a:gd name="connsiteY19" fmla="*/ 691039 h 729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4083" h="729043">
                  <a:moveTo>
                    <a:pt x="498253" y="729044"/>
                  </a:moveTo>
                  <a:lnTo>
                    <a:pt x="155353" y="729044"/>
                  </a:lnTo>
                  <a:cubicBezTo>
                    <a:pt x="144875" y="729044"/>
                    <a:pt x="136303" y="720471"/>
                    <a:pt x="136303" y="709994"/>
                  </a:cubicBezTo>
                  <a:lnTo>
                    <a:pt x="136303" y="595694"/>
                  </a:lnTo>
                  <a:cubicBezTo>
                    <a:pt x="52007" y="533400"/>
                    <a:pt x="0" y="429863"/>
                    <a:pt x="0" y="322993"/>
                  </a:cubicBezTo>
                  <a:cubicBezTo>
                    <a:pt x="0" y="147923"/>
                    <a:pt x="155067" y="0"/>
                    <a:pt x="338519" y="0"/>
                  </a:cubicBezTo>
                  <a:cubicBezTo>
                    <a:pt x="521970" y="0"/>
                    <a:pt x="664083" y="144875"/>
                    <a:pt x="664083" y="322993"/>
                  </a:cubicBezTo>
                  <a:cubicBezTo>
                    <a:pt x="664083" y="457772"/>
                    <a:pt x="615982" y="547783"/>
                    <a:pt x="517303" y="597884"/>
                  </a:cubicBezTo>
                  <a:lnTo>
                    <a:pt x="517303" y="709994"/>
                  </a:lnTo>
                  <a:cubicBezTo>
                    <a:pt x="517303" y="720566"/>
                    <a:pt x="508825" y="729044"/>
                    <a:pt x="498253" y="729044"/>
                  </a:cubicBezTo>
                  <a:close/>
                  <a:moveTo>
                    <a:pt x="174403" y="690944"/>
                  </a:moveTo>
                  <a:lnTo>
                    <a:pt x="479203" y="690944"/>
                  </a:lnTo>
                  <a:lnTo>
                    <a:pt x="479203" y="585883"/>
                  </a:lnTo>
                  <a:cubicBezTo>
                    <a:pt x="479203" y="578453"/>
                    <a:pt x="483584" y="571691"/>
                    <a:pt x="490252" y="568547"/>
                  </a:cubicBezTo>
                  <a:cubicBezTo>
                    <a:pt x="582835" y="525971"/>
                    <a:pt x="625983" y="447961"/>
                    <a:pt x="625983" y="322993"/>
                  </a:cubicBezTo>
                  <a:cubicBezTo>
                    <a:pt x="625983" y="165926"/>
                    <a:pt x="497015" y="38100"/>
                    <a:pt x="338519" y="38100"/>
                  </a:cubicBezTo>
                  <a:cubicBezTo>
                    <a:pt x="180023" y="38100"/>
                    <a:pt x="38100" y="168593"/>
                    <a:pt x="38100" y="322993"/>
                  </a:cubicBezTo>
                  <a:cubicBezTo>
                    <a:pt x="38100" y="421005"/>
                    <a:pt x="87154" y="515779"/>
                    <a:pt x="166211" y="570262"/>
                  </a:cubicBezTo>
                  <a:cubicBezTo>
                    <a:pt x="171355" y="573786"/>
                    <a:pt x="174403" y="579692"/>
                    <a:pt x="174403" y="585978"/>
                  </a:cubicBezTo>
                  <a:lnTo>
                    <a:pt x="174403" y="691039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en-US" sz="1799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D2C87B63-872B-3DC4-DEB9-4D45E0AD8316}"/>
                </a:ext>
              </a:extLst>
            </p:cNvPr>
            <p:cNvSpPr/>
            <p:nvPr/>
          </p:nvSpPr>
          <p:spPr bwMode="gray">
            <a:xfrm>
              <a:off x="5919564" y="3681793"/>
              <a:ext cx="342900" cy="38100"/>
            </a:xfrm>
            <a:custGeom>
              <a:avLst/>
              <a:gdLst>
                <a:gd name="connsiteX0" fmla="*/ 323850 w 342900"/>
                <a:gd name="connsiteY0" fmla="*/ 38100 h 38100"/>
                <a:gd name="connsiteX1" fmla="*/ 19050 w 342900"/>
                <a:gd name="connsiteY1" fmla="*/ 38100 h 38100"/>
                <a:gd name="connsiteX2" fmla="*/ 0 w 342900"/>
                <a:gd name="connsiteY2" fmla="*/ 19050 h 38100"/>
                <a:gd name="connsiteX3" fmla="*/ 19050 w 342900"/>
                <a:gd name="connsiteY3" fmla="*/ 0 h 38100"/>
                <a:gd name="connsiteX4" fmla="*/ 323850 w 342900"/>
                <a:gd name="connsiteY4" fmla="*/ 0 h 38100"/>
                <a:gd name="connsiteX5" fmla="*/ 342900 w 342900"/>
                <a:gd name="connsiteY5" fmla="*/ 19050 h 38100"/>
                <a:gd name="connsiteX6" fmla="*/ 323850 w 34290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900" h="38100">
                  <a:moveTo>
                    <a:pt x="323850" y="38100"/>
                  </a:moveTo>
                  <a:lnTo>
                    <a:pt x="19050" y="38100"/>
                  </a:lnTo>
                  <a:cubicBezTo>
                    <a:pt x="8572" y="38100"/>
                    <a:pt x="0" y="29527"/>
                    <a:pt x="0" y="19050"/>
                  </a:cubicBezTo>
                  <a:cubicBezTo>
                    <a:pt x="0" y="8573"/>
                    <a:pt x="8572" y="0"/>
                    <a:pt x="19050" y="0"/>
                  </a:cubicBezTo>
                  <a:lnTo>
                    <a:pt x="323850" y="0"/>
                  </a:lnTo>
                  <a:cubicBezTo>
                    <a:pt x="334328" y="0"/>
                    <a:pt x="342900" y="8573"/>
                    <a:pt x="342900" y="19050"/>
                  </a:cubicBezTo>
                  <a:cubicBezTo>
                    <a:pt x="342900" y="29527"/>
                    <a:pt x="334423" y="38100"/>
                    <a:pt x="323850" y="3810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en-US" sz="1799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D88B13ED-C27A-4424-4054-6364131F1489}"/>
                </a:ext>
              </a:extLst>
            </p:cNvPr>
            <p:cNvSpPr/>
            <p:nvPr/>
          </p:nvSpPr>
          <p:spPr bwMode="gray">
            <a:xfrm>
              <a:off x="5919564" y="3757993"/>
              <a:ext cx="342900" cy="38100"/>
            </a:xfrm>
            <a:custGeom>
              <a:avLst/>
              <a:gdLst>
                <a:gd name="connsiteX0" fmla="*/ 323850 w 342900"/>
                <a:gd name="connsiteY0" fmla="*/ 38100 h 38100"/>
                <a:gd name="connsiteX1" fmla="*/ 19050 w 342900"/>
                <a:gd name="connsiteY1" fmla="*/ 38100 h 38100"/>
                <a:gd name="connsiteX2" fmla="*/ 0 w 342900"/>
                <a:gd name="connsiteY2" fmla="*/ 19050 h 38100"/>
                <a:gd name="connsiteX3" fmla="*/ 19050 w 342900"/>
                <a:gd name="connsiteY3" fmla="*/ 0 h 38100"/>
                <a:gd name="connsiteX4" fmla="*/ 323850 w 342900"/>
                <a:gd name="connsiteY4" fmla="*/ 0 h 38100"/>
                <a:gd name="connsiteX5" fmla="*/ 342900 w 342900"/>
                <a:gd name="connsiteY5" fmla="*/ 19050 h 38100"/>
                <a:gd name="connsiteX6" fmla="*/ 323850 w 342900"/>
                <a:gd name="connsiteY6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900" h="38100">
                  <a:moveTo>
                    <a:pt x="323850" y="38100"/>
                  </a:moveTo>
                  <a:lnTo>
                    <a:pt x="19050" y="38100"/>
                  </a:lnTo>
                  <a:cubicBezTo>
                    <a:pt x="8572" y="38100"/>
                    <a:pt x="0" y="29527"/>
                    <a:pt x="0" y="19050"/>
                  </a:cubicBezTo>
                  <a:cubicBezTo>
                    <a:pt x="0" y="8573"/>
                    <a:pt x="8572" y="0"/>
                    <a:pt x="19050" y="0"/>
                  </a:cubicBezTo>
                  <a:lnTo>
                    <a:pt x="323850" y="0"/>
                  </a:lnTo>
                  <a:cubicBezTo>
                    <a:pt x="334328" y="0"/>
                    <a:pt x="342900" y="8573"/>
                    <a:pt x="342900" y="19050"/>
                  </a:cubicBezTo>
                  <a:cubicBezTo>
                    <a:pt x="342900" y="29527"/>
                    <a:pt x="334423" y="38100"/>
                    <a:pt x="323850" y="3810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en-US" sz="1799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93C6285D-87D4-5BAB-6318-322F218955FE}"/>
                </a:ext>
              </a:extLst>
            </p:cNvPr>
            <p:cNvSpPr/>
            <p:nvPr/>
          </p:nvSpPr>
          <p:spPr bwMode="gray">
            <a:xfrm>
              <a:off x="5960522" y="3843718"/>
              <a:ext cx="279272" cy="135635"/>
            </a:xfrm>
            <a:custGeom>
              <a:avLst/>
              <a:gdLst>
                <a:gd name="connsiteX0" fmla="*/ 139637 w 279272"/>
                <a:gd name="connsiteY0" fmla="*/ 135636 h 135635"/>
                <a:gd name="connsiteX1" fmla="*/ 0 w 279272"/>
                <a:gd name="connsiteY1" fmla="*/ 19050 h 135635"/>
                <a:gd name="connsiteX2" fmla="*/ 19050 w 279272"/>
                <a:gd name="connsiteY2" fmla="*/ 0 h 135635"/>
                <a:gd name="connsiteX3" fmla="*/ 38100 w 279272"/>
                <a:gd name="connsiteY3" fmla="*/ 19050 h 135635"/>
                <a:gd name="connsiteX4" fmla="*/ 139637 w 279272"/>
                <a:gd name="connsiteY4" fmla="*/ 97536 h 135635"/>
                <a:gd name="connsiteX5" fmla="*/ 241173 w 279272"/>
                <a:gd name="connsiteY5" fmla="*/ 19050 h 135635"/>
                <a:gd name="connsiteX6" fmla="*/ 260223 w 279272"/>
                <a:gd name="connsiteY6" fmla="*/ 0 h 135635"/>
                <a:gd name="connsiteX7" fmla="*/ 279273 w 279272"/>
                <a:gd name="connsiteY7" fmla="*/ 19050 h 135635"/>
                <a:gd name="connsiteX8" fmla="*/ 139637 w 279272"/>
                <a:gd name="connsiteY8" fmla="*/ 135636 h 135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9272" h="135635">
                  <a:moveTo>
                    <a:pt x="139637" y="135636"/>
                  </a:moveTo>
                  <a:cubicBezTo>
                    <a:pt x="54864" y="135636"/>
                    <a:pt x="0" y="89916"/>
                    <a:pt x="0" y="19050"/>
                  </a:cubicBezTo>
                  <a:cubicBezTo>
                    <a:pt x="0" y="8573"/>
                    <a:pt x="8572" y="0"/>
                    <a:pt x="19050" y="0"/>
                  </a:cubicBezTo>
                  <a:cubicBezTo>
                    <a:pt x="29527" y="0"/>
                    <a:pt x="38100" y="8573"/>
                    <a:pt x="38100" y="19050"/>
                  </a:cubicBezTo>
                  <a:cubicBezTo>
                    <a:pt x="38100" y="91821"/>
                    <a:pt x="115824" y="97536"/>
                    <a:pt x="139637" y="97536"/>
                  </a:cubicBezTo>
                  <a:cubicBezTo>
                    <a:pt x="163449" y="97536"/>
                    <a:pt x="241173" y="91916"/>
                    <a:pt x="241173" y="19050"/>
                  </a:cubicBezTo>
                  <a:cubicBezTo>
                    <a:pt x="241173" y="8573"/>
                    <a:pt x="249746" y="0"/>
                    <a:pt x="260223" y="0"/>
                  </a:cubicBezTo>
                  <a:cubicBezTo>
                    <a:pt x="270700" y="0"/>
                    <a:pt x="279273" y="8573"/>
                    <a:pt x="279273" y="19050"/>
                  </a:cubicBezTo>
                  <a:cubicBezTo>
                    <a:pt x="279273" y="89821"/>
                    <a:pt x="224409" y="135636"/>
                    <a:pt x="139637" y="135636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en-US" sz="1799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A022D835-63E9-52F5-3381-E2801DBE1107}"/>
                </a:ext>
              </a:extLst>
            </p:cNvPr>
            <p:cNvSpPr/>
            <p:nvPr/>
          </p:nvSpPr>
          <p:spPr bwMode="gray">
            <a:xfrm>
              <a:off x="5938228" y="3200679"/>
              <a:ext cx="135456" cy="395388"/>
            </a:xfrm>
            <a:custGeom>
              <a:avLst/>
              <a:gdLst>
                <a:gd name="connsiteX0" fmla="*/ 116306 w 135456"/>
                <a:gd name="connsiteY0" fmla="*/ 395389 h 395388"/>
                <a:gd name="connsiteX1" fmla="*/ 98018 w 135456"/>
                <a:gd name="connsiteY1" fmla="*/ 381292 h 395388"/>
                <a:gd name="connsiteX2" fmla="*/ 672 w 135456"/>
                <a:gd name="connsiteY2" fmla="*/ 24104 h 395388"/>
                <a:gd name="connsiteX3" fmla="*/ 14102 w 135456"/>
                <a:gd name="connsiteY3" fmla="*/ 673 h 395388"/>
                <a:gd name="connsiteX4" fmla="*/ 37439 w 135456"/>
                <a:gd name="connsiteY4" fmla="*/ 14008 h 395388"/>
                <a:gd name="connsiteX5" fmla="*/ 134784 w 135456"/>
                <a:gd name="connsiteY5" fmla="*/ 371195 h 395388"/>
                <a:gd name="connsiteX6" fmla="*/ 121354 w 135456"/>
                <a:gd name="connsiteY6" fmla="*/ 394531 h 395388"/>
                <a:gd name="connsiteX7" fmla="*/ 116306 w 135456"/>
                <a:gd name="connsiteY7" fmla="*/ 395293 h 39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456" h="395388">
                  <a:moveTo>
                    <a:pt x="116306" y="395389"/>
                  </a:moveTo>
                  <a:cubicBezTo>
                    <a:pt x="107924" y="395389"/>
                    <a:pt x="100304" y="389864"/>
                    <a:pt x="98018" y="381292"/>
                  </a:cubicBezTo>
                  <a:lnTo>
                    <a:pt x="672" y="24104"/>
                  </a:lnTo>
                  <a:cubicBezTo>
                    <a:pt x="-2090" y="13912"/>
                    <a:pt x="3911" y="3530"/>
                    <a:pt x="14102" y="673"/>
                  </a:cubicBezTo>
                  <a:cubicBezTo>
                    <a:pt x="24199" y="-2090"/>
                    <a:pt x="34676" y="3911"/>
                    <a:pt x="37439" y="14008"/>
                  </a:cubicBezTo>
                  <a:lnTo>
                    <a:pt x="134784" y="371195"/>
                  </a:lnTo>
                  <a:cubicBezTo>
                    <a:pt x="137546" y="381292"/>
                    <a:pt x="131546" y="391864"/>
                    <a:pt x="121354" y="394531"/>
                  </a:cubicBezTo>
                  <a:cubicBezTo>
                    <a:pt x="119639" y="395008"/>
                    <a:pt x="117925" y="395293"/>
                    <a:pt x="116306" y="39529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en-US" sz="1799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EC211295-EB9C-7677-7E9C-CA53052FE029}"/>
                </a:ext>
              </a:extLst>
            </p:cNvPr>
            <p:cNvSpPr/>
            <p:nvPr/>
          </p:nvSpPr>
          <p:spPr bwMode="gray">
            <a:xfrm>
              <a:off x="6128633" y="3200768"/>
              <a:ext cx="135361" cy="395395"/>
            </a:xfrm>
            <a:custGeom>
              <a:avLst/>
              <a:gdLst>
                <a:gd name="connsiteX0" fmla="*/ 19151 w 135361"/>
                <a:gd name="connsiteY0" fmla="*/ 395300 h 395395"/>
                <a:gd name="connsiteX1" fmla="*/ 14102 w 135361"/>
                <a:gd name="connsiteY1" fmla="*/ 394538 h 395395"/>
                <a:gd name="connsiteX2" fmla="*/ 672 w 135361"/>
                <a:gd name="connsiteY2" fmla="*/ 371202 h 395395"/>
                <a:gd name="connsiteX3" fmla="*/ 97922 w 135361"/>
                <a:gd name="connsiteY3" fmla="*/ 14014 h 395395"/>
                <a:gd name="connsiteX4" fmla="*/ 121259 w 135361"/>
                <a:gd name="connsiteY4" fmla="*/ 679 h 395395"/>
                <a:gd name="connsiteX5" fmla="*/ 134689 w 135361"/>
                <a:gd name="connsiteY5" fmla="*/ 24111 h 395395"/>
                <a:gd name="connsiteX6" fmla="*/ 37439 w 135361"/>
                <a:gd name="connsiteY6" fmla="*/ 381298 h 395395"/>
                <a:gd name="connsiteX7" fmla="*/ 19055 w 135361"/>
                <a:gd name="connsiteY7" fmla="*/ 395395 h 395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5361" h="395395">
                  <a:moveTo>
                    <a:pt x="19151" y="395300"/>
                  </a:moveTo>
                  <a:cubicBezTo>
                    <a:pt x="17531" y="395300"/>
                    <a:pt x="15817" y="395109"/>
                    <a:pt x="14102" y="394538"/>
                  </a:cubicBezTo>
                  <a:cubicBezTo>
                    <a:pt x="3911" y="391871"/>
                    <a:pt x="-2090" y="381298"/>
                    <a:pt x="672" y="371202"/>
                  </a:cubicBezTo>
                  <a:lnTo>
                    <a:pt x="97922" y="14014"/>
                  </a:lnTo>
                  <a:cubicBezTo>
                    <a:pt x="100685" y="3822"/>
                    <a:pt x="111162" y="-2083"/>
                    <a:pt x="121259" y="679"/>
                  </a:cubicBezTo>
                  <a:cubicBezTo>
                    <a:pt x="131450" y="3441"/>
                    <a:pt x="137451" y="13919"/>
                    <a:pt x="134689" y="24111"/>
                  </a:cubicBezTo>
                  <a:lnTo>
                    <a:pt x="37439" y="381298"/>
                  </a:lnTo>
                  <a:cubicBezTo>
                    <a:pt x="35153" y="389871"/>
                    <a:pt x="27437" y="395395"/>
                    <a:pt x="19055" y="395395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en-US" sz="1799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DCE08230-2662-970D-A2BE-AB9969E158BE}"/>
                </a:ext>
              </a:extLst>
            </p:cNvPr>
            <p:cNvSpPr/>
            <p:nvPr/>
          </p:nvSpPr>
          <p:spPr bwMode="gray">
            <a:xfrm>
              <a:off x="6008671" y="3163777"/>
              <a:ext cx="183927" cy="65292"/>
            </a:xfrm>
            <a:custGeom>
              <a:avLst/>
              <a:gdLst>
                <a:gd name="connsiteX0" fmla="*/ 136160 w 183927"/>
                <a:gd name="connsiteY0" fmla="*/ 65292 h 65292"/>
                <a:gd name="connsiteX1" fmla="*/ 85392 w 183927"/>
                <a:gd name="connsiteY1" fmla="*/ 50053 h 65292"/>
                <a:gd name="connsiteX2" fmla="*/ 32528 w 183927"/>
                <a:gd name="connsiteY2" fmla="*/ 46624 h 65292"/>
                <a:gd name="connsiteX3" fmla="*/ 5572 w 183927"/>
                <a:gd name="connsiteY3" fmla="*/ 46624 h 65292"/>
                <a:gd name="connsiteX4" fmla="*/ 5572 w 183927"/>
                <a:gd name="connsiteY4" fmla="*/ 19668 h 65292"/>
                <a:gd name="connsiteX5" fmla="*/ 101584 w 183927"/>
                <a:gd name="connsiteY5" fmla="*/ 15477 h 65292"/>
                <a:gd name="connsiteX6" fmla="*/ 151400 w 183927"/>
                <a:gd name="connsiteY6" fmla="*/ 19668 h 65292"/>
                <a:gd name="connsiteX7" fmla="*/ 178356 w 183927"/>
                <a:gd name="connsiteY7" fmla="*/ 19668 h 65292"/>
                <a:gd name="connsiteX8" fmla="*/ 178356 w 183927"/>
                <a:gd name="connsiteY8" fmla="*/ 46624 h 65292"/>
                <a:gd name="connsiteX9" fmla="*/ 136160 w 183927"/>
                <a:gd name="connsiteY9" fmla="*/ 65197 h 6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927" h="65292">
                  <a:moveTo>
                    <a:pt x="136160" y="65292"/>
                  </a:moveTo>
                  <a:cubicBezTo>
                    <a:pt x="117681" y="65292"/>
                    <a:pt x="100060" y="57006"/>
                    <a:pt x="85392" y="50053"/>
                  </a:cubicBezTo>
                  <a:cubicBezTo>
                    <a:pt x="57579" y="37003"/>
                    <a:pt x="45863" y="33289"/>
                    <a:pt x="32528" y="46624"/>
                  </a:cubicBezTo>
                  <a:cubicBezTo>
                    <a:pt x="25098" y="54053"/>
                    <a:pt x="13002" y="54053"/>
                    <a:pt x="5572" y="46624"/>
                  </a:cubicBezTo>
                  <a:cubicBezTo>
                    <a:pt x="-1857" y="39194"/>
                    <a:pt x="-1857" y="27097"/>
                    <a:pt x="5572" y="19668"/>
                  </a:cubicBezTo>
                  <a:cubicBezTo>
                    <a:pt x="39100" y="-13955"/>
                    <a:pt x="75295" y="3094"/>
                    <a:pt x="101584" y="15477"/>
                  </a:cubicBezTo>
                  <a:cubicBezTo>
                    <a:pt x="128159" y="27955"/>
                    <a:pt x="139398" y="31669"/>
                    <a:pt x="151400" y="19668"/>
                  </a:cubicBezTo>
                  <a:cubicBezTo>
                    <a:pt x="158829" y="12238"/>
                    <a:pt x="170926" y="12238"/>
                    <a:pt x="178356" y="19668"/>
                  </a:cubicBezTo>
                  <a:cubicBezTo>
                    <a:pt x="185785" y="27097"/>
                    <a:pt x="185785" y="39194"/>
                    <a:pt x="178356" y="46624"/>
                  </a:cubicBezTo>
                  <a:cubicBezTo>
                    <a:pt x="164544" y="60435"/>
                    <a:pt x="150162" y="65197"/>
                    <a:pt x="136160" y="65197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lIns="0" tIns="0" rIns="0" bIns="0" rtlCol="0" anchor="ctr"/>
            <a:lstStyle/>
            <a:p>
              <a:endParaRPr lang="en-US" sz="1799"/>
            </a:p>
          </p:txBody>
        </p:sp>
      </p:grpSp>
      <p:sp>
        <p:nvSpPr>
          <p:cNvPr id="24" name="Grafik 48">
            <a:extLst>
              <a:ext uri="{FF2B5EF4-FFF2-40B4-BE49-F238E27FC236}">
                <a16:creationId xmlns:a16="http://schemas.microsoft.com/office/drawing/2014/main" id="{E8F3E372-7895-C185-E957-96E3DD323212}"/>
              </a:ext>
            </a:extLst>
          </p:cNvPr>
          <p:cNvSpPr/>
          <p:nvPr/>
        </p:nvSpPr>
        <p:spPr bwMode="gray">
          <a:xfrm>
            <a:off x="482475" y="1914856"/>
            <a:ext cx="278977" cy="253688"/>
          </a:xfrm>
          <a:custGeom>
            <a:avLst/>
            <a:gdLst>
              <a:gd name="connsiteX0" fmla="*/ 4267200 w 4389120"/>
              <a:gd name="connsiteY0" fmla="*/ 3744895 h 3990197"/>
              <a:gd name="connsiteX1" fmla="*/ 4047744 w 4389120"/>
              <a:gd name="connsiteY1" fmla="*/ 3744895 h 3990197"/>
              <a:gd name="connsiteX2" fmla="*/ 2982651 w 4389120"/>
              <a:gd name="connsiteY2" fmla="*/ 1470843 h 3990197"/>
              <a:gd name="connsiteX3" fmla="*/ 2982651 w 4389120"/>
              <a:gd name="connsiteY3" fmla="*/ 853440 h 3990197"/>
              <a:gd name="connsiteX4" fmla="*/ 3901440 w 4389120"/>
              <a:gd name="connsiteY4" fmla="*/ 853440 h 3990197"/>
              <a:gd name="connsiteX5" fmla="*/ 4023360 w 4389120"/>
              <a:gd name="connsiteY5" fmla="*/ 731520 h 3990197"/>
              <a:gd name="connsiteX6" fmla="*/ 4023360 w 4389120"/>
              <a:gd name="connsiteY6" fmla="*/ 121920 h 3990197"/>
              <a:gd name="connsiteX7" fmla="*/ 3901440 w 4389120"/>
              <a:gd name="connsiteY7" fmla="*/ 0 h 3990197"/>
              <a:gd name="connsiteX8" fmla="*/ 2860731 w 4389120"/>
              <a:gd name="connsiteY8" fmla="*/ 0 h 3990197"/>
              <a:gd name="connsiteX9" fmla="*/ 2738811 w 4389120"/>
              <a:gd name="connsiteY9" fmla="*/ 121920 h 3990197"/>
              <a:gd name="connsiteX10" fmla="*/ 2738811 w 4389120"/>
              <a:gd name="connsiteY10" fmla="*/ 1463040 h 3990197"/>
              <a:gd name="connsiteX11" fmla="*/ 1937553 w 4389120"/>
              <a:gd name="connsiteY11" fmla="*/ 2744663 h 3990197"/>
              <a:gd name="connsiteX12" fmla="*/ 1376721 w 4389120"/>
              <a:gd name="connsiteY12" fmla="*/ 2346229 h 3990197"/>
              <a:gd name="connsiteX13" fmla="*/ 1207896 w 4389120"/>
              <a:gd name="connsiteY13" fmla="*/ 2373678 h 3990197"/>
              <a:gd name="connsiteX14" fmla="*/ 1203107 w 4389120"/>
              <a:gd name="connsiteY14" fmla="*/ 2380854 h 3990197"/>
              <a:gd name="connsiteX15" fmla="*/ 350642 w 4389120"/>
              <a:gd name="connsiteY15" fmla="*/ 3746358 h 3990197"/>
              <a:gd name="connsiteX16" fmla="*/ 121920 w 4389120"/>
              <a:gd name="connsiteY16" fmla="*/ 3746358 h 3990197"/>
              <a:gd name="connsiteX17" fmla="*/ 0 w 4389120"/>
              <a:gd name="connsiteY17" fmla="*/ 3868278 h 3990197"/>
              <a:gd name="connsiteX18" fmla="*/ 121920 w 4389120"/>
              <a:gd name="connsiteY18" fmla="*/ 3990198 h 3990197"/>
              <a:gd name="connsiteX19" fmla="*/ 4267200 w 4389120"/>
              <a:gd name="connsiteY19" fmla="*/ 3990198 h 3990197"/>
              <a:gd name="connsiteX20" fmla="*/ 4389120 w 4389120"/>
              <a:gd name="connsiteY20" fmla="*/ 3868278 h 3990197"/>
              <a:gd name="connsiteX21" fmla="*/ 4267200 w 4389120"/>
              <a:gd name="connsiteY21" fmla="*/ 3746358 h 3990197"/>
              <a:gd name="connsiteX22" fmla="*/ 3779520 w 4389120"/>
              <a:gd name="connsiteY22" fmla="*/ 609600 h 3990197"/>
              <a:gd name="connsiteX23" fmla="*/ 2982651 w 4389120"/>
              <a:gd name="connsiteY23" fmla="*/ 609600 h 3990197"/>
              <a:gd name="connsiteX24" fmla="*/ 2982651 w 4389120"/>
              <a:gd name="connsiteY24" fmla="*/ 243840 h 3990197"/>
              <a:gd name="connsiteX25" fmla="*/ 3779520 w 4389120"/>
              <a:gd name="connsiteY25" fmla="*/ 243840 h 3990197"/>
              <a:gd name="connsiteX26" fmla="*/ 1341120 w 4389120"/>
              <a:gd name="connsiteY26" fmla="*/ 2619817 h 3990197"/>
              <a:gd name="connsiteX27" fmla="*/ 1901952 w 4389120"/>
              <a:gd name="connsiteY27" fmla="*/ 3018252 h 3990197"/>
              <a:gd name="connsiteX28" fmla="*/ 1996562 w 4389120"/>
              <a:gd name="connsiteY28" fmla="*/ 3038734 h 3990197"/>
              <a:gd name="connsiteX29" fmla="*/ 2076054 w 4389120"/>
              <a:gd name="connsiteY29" fmla="*/ 2983626 h 3990197"/>
              <a:gd name="connsiteX30" fmla="*/ 2845613 w 4389120"/>
              <a:gd name="connsiteY30" fmla="*/ 1752234 h 3990197"/>
              <a:gd name="connsiteX31" fmla="*/ 3779520 w 4389120"/>
              <a:gd name="connsiteY31" fmla="*/ 3744895 h 3990197"/>
              <a:gd name="connsiteX32" fmla="*/ 637885 w 4389120"/>
              <a:gd name="connsiteY32" fmla="*/ 3744895 h 3990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389120" h="3990197">
                <a:moveTo>
                  <a:pt x="4267200" y="3744895"/>
                </a:moveTo>
                <a:lnTo>
                  <a:pt x="4047744" y="3744895"/>
                </a:lnTo>
                <a:lnTo>
                  <a:pt x="2982651" y="1470843"/>
                </a:lnTo>
                <a:lnTo>
                  <a:pt x="2982651" y="853440"/>
                </a:lnTo>
                <a:lnTo>
                  <a:pt x="3901440" y="853440"/>
                </a:lnTo>
                <a:cubicBezTo>
                  <a:pt x="3968775" y="853440"/>
                  <a:pt x="4023360" y="798855"/>
                  <a:pt x="4023360" y="731520"/>
                </a:cubicBezTo>
                <a:lnTo>
                  <a:pt x="4023360" y="121920"/>
                </a:lnTo>
                <a:cubicBezTo>
                  <a:pt x="4023360" y="54585"/>
                  <a:pt x="3968775" y="0"/>
                  <a:pt x="3901440" y="0"/>
                </a:cubicBezTo>
                <a:lnTo>
                  <a:pt x="2860731" y="0"/>
                </a:lnTo>
                <a:cubicBezTo>
                  <a:pt x="2793397" y="0"/>
                  <a:pt x="2738811" y="54585"/>
                  <a:pt x="2738811" y="121920"/>
                </a:cubicBezTo>
                <a:lnTo>
                  <a:pt x="2738811" y="1463040"/>
                </a:lnTo>
                <a:lnTo>
                  <a:pt x="1937553" y="2744663"/>
                </a:lnTo>
                <a:lnTo>
                  <a:pt x="1376721" y="2346229"/>
                </a:lnTo>
                <a:cubicBezTo>
                  <a:pt x="1322521" y="2307189"/>
                  <a:pt x="1246936" y="2319478"/>
                  <a:pt x="1207896" y="2373678"/>
                </a:cubicBezTo>
                <a:cubicBezTo>
                  <a:pt x="1206215" y="2376012"/>
                  <a:pt x="1204617" y="2378406"/>
                  <a:pt x="1203107" y="2380854"/>
                </a:cubicBezTo>
                <a:lnTo>
                  <a:pt x="350642" y="3746358"/>
                </a:lnTo>
                <a:lnTo>
                  <a:pt x="121920" y="3746358"/>
                </a:lnTo>
                <a:cubicBezTo>
                  <a:pt x="54585" y="3746358"/>
                  <a:pt x="0" y="3800943"/>
                  <a:pt x="0" y="3868278"/>
                </a:cubicBezTo>
                <a:cubicBezTo>
                  <a:pt x="0" y="3935613"/>
                  <a:pt x="54585" y="3990198"/>
                  <a:pt x="121920" y="3990198"/>
                </a:cubicBezTo>
                <a:lnTo>
                  <a:pt x="4267200" y="3990198"/>
                </a:lnTo>
                <a:cubicBezTo>
                  <a:pt x="4334535" y="3990198"/>
                  <a:pt x="4389120" y="3935613"/>
                  <a:pt x="4389120" y="3868278"/>
                </a:cubicBezTo>
                <a:cubicBezTo>
                  <a:pt x="4389120" y="3800943"/>
                  <a:pt x="4334535" y="3746358"/>
                  <a:pt x="4267200" y="3746358"/>
                </a:cubicBezTo>
                <a:close/>
                <a:moveTo>
                  <a:pt x="3779520" y="609600"/>
                </a:moveTo>
                <a:lnTo>
                  <a:pt x="2982651" y="609600"/>
                </a:lnTo>
                <a:lnTo>
                  <a:pt x="2982651" y="243840"/>
                </a:lnTo>
                <a:lnTo>
                  <a:pt x="3779520" y="243840"/>
                </a:lnTo>
                <a:close/>
                <a:moveTo>
                  <a:pt x="1341120" y="2619817"/>
                </a:moveTo>
                <a:lnTo>
                  <a:pt x="1901952" y="3018252"/>
                </a:lnTo>
                <a:cubicBezTo>
                  <a:pt x="1929262" y="3037952"/>
                  <a:pt x="1963549" y="3045376"/>
                  <a:pt x="1996562" y="3038734"/>
                </a:cubicBezTo>
                <a:cubicBezTo>
                  <a:pt x="2029455" y="3031949"/>
                  <a:pt x="2058161" y="3012049"/>
                  <a:pt x="2076054" y="2983626"/>
                </a:cubicBezTo>
                <a:lnTo>
                  <a:pt x="2845613" y="1752234"/>
                </a:lnTo>
                <a:lnTo>
                  <a:pt x="3779520" y="3744895"/>
                </a:lnTo>
                <a:lnTo>
                  <a:pt x="637885" y="3744895"/>
                </a:lnTo>
                <a:close/>
              </a:path>
            </a:pathLst>
          </a:custGeom>
          <a:solidFill>
            <a:schemeClr val="accent2"/>
          </a:solidFill>
          <a:ln w="4876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799"/>
          </a:p>
        </p:txBody>
      </p: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440FACAF-A640-0F26-7F1B-B5C6FE892241}"/>
              </a:ext>
            </a:extLst>
          </p:cNvPr>
          <p:cNvCxnSpPr/>
          <p:nvPr/>
        </p:nvCxnSpPr>
        <p:spPr bwMode="gray">
          <a:xfrm>
            <a:off x="3934805" y="1663700"/>
            <a:ext cx="0" cy="19939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791960C9-56C9-4DD6-B75A-0604CD29E2C5}"/>
              </a:ext>
            </a:extLst>
          </p:cNvPr>
          <p:cNvCxnSpPr/>
          <p:nvPr/>
        </p:nvCxnSpPr>
        <p:spPr bwMode="gray">
          <a:xfrm>
            <a:off x="3934805" y="4241800"/>
            <a:ext cx="0" cy="19939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F7B3679D-B1BA-A298-A60C-1B36FB657F2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 bwMode="gray">
          <a:xfrm>
            <a:off x="4329570" y="3028100"/>
            <a:ext cx="3059203" cy="320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87785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two Pager -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B0B99AA-06AC-7425-B5C4-2A69BD7B3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>
          <a:xfrm>
            <a:off x="480839" y="2667000"/>
            <a:ext cx="5470736" cy="35703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58AAA2F3-B0D3-AC4D-B0A9-7AE02BAB722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6361922" y="384424"/>
            <a:ext cx="5349240" cy="585288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214002E3-CF8D-A49D-7DD3-A4D4BFC8D54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5470737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548086-BA96-5804-8EDA-F4C563A89A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8" y="550690"/>
            <a:ext cx="5470737" cy="461665"/>
          </a:xfrm>
        </p:spPr>
        <p:txBody>
          <a:bodyPr/>
          <a:lstStyle/>
          <a:p>
            <a:r>
              <a:rPr lang="en-US"/>
              <a:t>Slide title (max. 2 lines)</a:t>
            </a:r>
          </a:p>
        </p:txBody>
      </p:sp>
    </p:spTree>
    <p:extLst>
      <p:ext uri="{BB962C8B-B14F-4D97-AF65-F5344CB8AC3E}">
        <p14:creationId xmlns:p14="http://schemas.microsoft.com/office/powerpoint/2010/main" val="1391178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03">
          <p15:clr>
            <a:srgbClr val="FBAE40"/>
          </p15:clr>
        </p15:guide>
        <p15:guide id="3" pos="375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ers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4DD8468-D282-3F16-8189-C3942BB78D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8" y="550690"/>
            <a:ext cx="11229018" cy="461665"/>
          </a:xfrm>
        </p:spPr>
        <p:txBody>
          <a:bodyPr/>
          <a:lstStyle/>
          <a:p>
            <a:r>
              <a:rPr lang="en-US"/>
              <a:t>Slide title (max. 2 lines)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FECD8F0A-90B5-C1F2-4207-D8927846AC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7C521BBA-3908-2677-1F03-5B36E916D30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 bwMode="gray">
          <a:xfrm>
            <a:off x="2373930" y="1676400"/>
            <a:ext cx="2825264" cy="2826000"/>
          </a:xfrm>
          <a:prstGeom prst="ellipse">
            <a:avLst/>
          </a:prstGeom>
          <a:solidFill>
            <a:schemeClr val="bg1"/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8FB6659-9061-05F1-6C35-B6C7F9693F8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 bwMode="gray">
          <a:xfrm>
            <a:off x="6992805" y="1676400"/>
            <a:ext cx="2825264" cy="2826000"/>
          </a:xfrm>
          <a:prstGeom prst="ellipse">
            <a:avLst/>
          </a:prstGeom>
          <a:solidFill>
            <a:schemeClr val="bg1"/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32B1460F-C1F4-88C3-AD08-155A22D4F89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2373930" y="4731981"/>
            <a:ext cx="2825264" cy="2729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600" b="1" i="0">
                <a:solidFill>
                  <a:schemeClr val="tx1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Name Surname</a:t>
            </a:r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740EF10-56FB-D3DD-136A-8498ABB596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373930" y="5083594"/>
            <a:ext cx="2825264" cy="257369"/>
          </a:xfrm>
          <a:prstGeom prst="rect">
            <a:avLst/>
          </a:prstGeom>
        </p:spPr>
        <p:txBody>
          <a:bodyPr tIns="72000" anchor="t" anchorCtr="0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Job Position Title</a:t>
            </a:r>
            <a:endParaRPr lang="de-D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11D724F-D884-AFE3-511C-3CFE2EC0967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6992805" y="4731981"/>
            <a:ext cx="2825264" cy="2729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600" b="1" i="0">
                <a:solidFill>
                  <a:schemeClr val="tx1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Name Surname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A4F6E7D-9AC3-BD9F-3D93-C832701A35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6992805" y="5083594"/>
            <a:ext cx="2825264" cy="257369"/>
          </a:xfrm>
          <a:prstGeom prst="rect">
            <a:avLst/>
          </a:prstGeom>
        </p:spPr>
        <p:txBody>
          <a:bodyPr tIns="72000" anchor="t" anchorCtr="0">
            <a:spAutoFit/>
          </a:bodyPr>
          <a:lstStyle>
            <a:lvl1pPr marL="0" indent="0" algn="ctr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200" b="0" i="0" cap="none" baseline="0">
                <a:solidFill>
                  <a:schemeClr val="tx1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Job Position Title</a:t>
            </a:r>
            <a:endParaRPr lang="de-DE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8C437702-0408-9213-6ABA-57BFDEDE534C}"/>
              </a:ext>
            </a:extLst>
          </p:cNvPr>
          <p:cNvCxnSpPr>
            <a:cxnSpLocks/>
          </p:cNvCxnSpPr>
          <p:nvPr/>
        </p:nvCxnSpPr>
        <p:spPr bwMode="gray">
          <a:xfrm rot="10800000">
            <a:off x="3516632" y="5681762"/>
            <a:ext cx="539859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8DADBA0-1ED5-F112-D87B-FFF62BE8A9C9}"/>
              </a:ext>
            </a:extLst>
          </p:cNvPr>
          <p:cNvCxnSpPr>
            <a:cxnSpLocks/>
          </p:cNvCxnSpPr>
          <p:nvPr/>
        </p:nvCxnSpPr>
        <p:spPr bwMode="gray">
          <a:xfrm rot="10800000">
            <a:off x="8135508" y="5681762"/>
            <a:ext cx="539859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7324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ograp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2A429D-8498-C643-D286-CE7F6AB8620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480839" y="4345994"/>
            <a:ext cx="2442557" cy="1889706"/>
          </a:xfrm>
        </p:spPr>
        <p:txBody>
          <a:bodyPr>
            <a:noAutofit/>
          </a:bodyPr>
          <a:lstStyle>
            <a:lvl1pPr algn="l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YOUR SHORT BIO and Contact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C971F5BE-8985-0A41-8649-6A28122497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80838" y="1632488"/>
            <a:ext cx="1133452" cy="1133452"/>
          </a:xfrm>
          <a:prstGeom prst="ellipse">
            <a:avLst/>
          </a:prstGeom>
          <a:noFill/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Your Headshot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7054A61-0254-D345-8B8D-DD0C918A45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80838" y="3416245"/>
            <a:ext cx="2442557" cy="2729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YOUR TITLE</a:t>
            </a:r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8D7C3A23-CA5C-7443-B0F6-B4478051A50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3409658" y="1632488"/>
            <a:ext cx="1133452" cy="1133452"/>
          </a:xfrm>
          <a:prstGeom prst="ellipse">
            <a:avLst/>
          </a:prstGeom>
          <a:noFill/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Your Headshot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936DC2B4-CF1E-CA4B-9E82-87342C16F96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6338479" y="1632488"/>
            <a:ext cx="1133452" cy="1133452"/>
          </a:xfrm>
          <a:prstGeom prst="ellipse">
            <a:avLst/>
          </a:prstGeom>
          <a:noFill/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Your Headshot</a:t>
            </a:r>
          </a:p>
        </p:txBody>
      </p:sp>
      <p:sp>
        <p:nvSpPr>
          <p:cNvPr id="46" name="Picture Placeholder 6">
            <a:extLst>
              <a:ext uri="{FF2B5EF4-FFF2-40B4-BE49-F238E27FC236}">
                <a16:creationId xmlns:a16="http://schemas.microsoft.com/office/drawing/2014/main" id="{12751D5A-3B04-5F49-8863-3E8042C6FB6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 bwMode="gray">
          <a:xfrm>
            <a:off x="9267299" y="1632488"/>
            <a:ext cx="1133452" cy="1133452"/>
          </a:xfrm>
          <a:prstGeom prst="ellipse">
            <a:avLst/>
          </a:prstGeom>
          <a:noFill/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Your Headshot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87AF55-66B1-BD57-8DBB-3F47A09EB4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480838" y="550690"/>
            <a:ext cx="11229018" cy="461665"/>
          </a:xfrm>
        </p:spPr>
        <p:txBody>
          <a:bodyPr/>
          <a:lstStyle/>
          <a:p>
            <a:r>
              <a:rPr lang="en-US"/>
              <a:t>Slide title (max. 2 lines)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A861454-8011-4822-949D-CDCEDFDA9F2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480838" y="2989927"/>
            <a:ext cx="2442557" cy="2729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600" b="1" i="0">
                <a:solidFill>
                  <a:schemeClr val="tx1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Your name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0161F1E-644B-9994-78F3-B0717F12CE5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3409659" y="3416245"/>
            <a:ext cx="2442557" cy="2729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YOUR TITLE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1955154-A7EC-7BAC-051C-718F7091341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3409659" y="2989927"/>
            <a:ext cx="2442557" cy="2729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600" b="1" i="0">
                <a:solidFill>
                  <a:schemeClr val="tx1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Your name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520D41D4-85F1-4274-8333-33E977AB9F8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6338479" y="3416245"/>
            <a:ext cx="2442557" cy="2729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YOUR TITLE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C837202-10B1-8E45-6904-6B74C2CB64F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6338479" y="2989927"/>
            <a:ext cx="2442557" cy="2729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600" b="1" i="0">
                <a:solidFill>
                  <a:schemeClr val="tx1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Your name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A66D8AD-C5F7-DE02-7E6E-8BEE0938F1F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9267299" y="3416245"/>
            <a:ext cx="2442557" cy="2729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 b="0" i="0">
                <a:solidFill>
                  <a:schemeClr val="tx2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YOUR TITLE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BB3186D6-B99D-35E1-5A83-7B276D8152F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9267299" y="2989927"/>
            <a:ext cx="2442557" cy="27293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600" b="1" i="0">
                <a:solidFill>
                  <a:schemeClr val="tx1"/>
                </a:solidFill>
                <a:latin typeface="+mn-lt"/>
                <a:ea typeface="Proxima Nova Rg" panose="02000506030000020004" pitchFamily="2" charset="0"/>
                <a:cs typeface="Arial" panose="020B0604020202020204" pitchFamily="34" charset="0"/>
              </a:defRPr>
            </a:lvl1pPr>
            <a:lvl2pPr marL="457063" indent="0"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14126" indent="0">
              <a:buNone/>
              <a:defRPr sz="14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371189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1828251" indent="0">
              <a:buNone/>
              <a:defRPr sz="12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Your name</a:t>
            </a:r>
          </a:p>
        </p:txBody>
      </p:sp>
      <p:sp>
        <p:nvSpPr>
          <p:cNvPr id="33" name="Textplatzhalter 9">
            <a:extLst>
              <a:ext uri="{FF2B5EF4-FFF2-40B4-BE49-F238E27FC236}">
                <a16:creationId xmlns:a16="http://schemas.microsoft.com/office/drawing/2014/main" id="{9746AFA5-30DB-6001-7EBA-F141C4DB28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D0B4D2A0-FE29-C73C-F70F-90A8BCAF881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3409659" y="4345994"/>
            <a:ext cx="2442557" cy="1889706"/>
          </a:xfrm>
        </p:spPr>
        <p:txBody>
          <a:bodyPr>
            <a:noAutofit/>
          </a:bodyPr>
          <a:lstStyle>
            <a:lvl1pPr algn="l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YOUR SHORT BIO and Contact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1947CCC3-86FF-180B-F8C9-641EE055F94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338478" y="4345994"/>
            <a:ext cx="2442557" cy="1889706"/>
          </a:xfrm>
        </p:spPr>
        <p:txBody>
          <a:bodyPr>
            <a:noAutofit/>
          </a:bodyPr>
          <a:lstStyle>
            <a:lvl1pPr algn="l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YOUR SHORT BIO and Contact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5A7137A4-C51A-9C02-A824-F22807E4427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9267298" y="4345994"/>
            <a:ext cx="2442557" cy="1889706"/>
          </a:xfrm>
        </p:spPr>
        <p:txBody>
          <a:bodyPr>
            <a:noAutofit/>
          </a:bodyPr>
          <a:lstStyle>
            <a:lvl1pPr algn="l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YOUR SHORT BIO and Contact</a:t>
            </a: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BDE8EF0A-6FFD-7A0D-E44D-1AC89ACBD2FB}"/>
              </a:ext>
            </a:extLst>
          </p:cNvPr>
          <p:cNvCxnSpPr>
            <a:cxnSpLocks/>
          </p:cNvCxnSpPr>
          <p:nvPr/>
        </p:nvCxnSpPr>
        <p:spPr bwMode="gray">
          <a:xfrm rot="10800000">
            <a:off x="480838" y="3985839"/>
            <a:ext cx="539859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73B407C1-08D8-16A4-332D-67CE8D61CCA9}"/>
              </a:ext>
            </a:extLst>
          </p:cNvPr>
          <p:cNvCxnSpPr>
            <a:cxnSpLocks/>
          </p:cNvCxnSpPr>
          <p:nvPr/>
        </p:nvCxnSpPr>
        <p:spPr bwMode="gray">
          <a:xfrm rot="10800000">
            <a:off x="3409658" y="3985839"/>
            <a:ext cx="539859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BF747943-3288-71F1-9E41-C92C11CA11B1}"/>
              </a:ext>
            </a:extLst>
          </p:cNvPr>
          <p:cNvCxnSpPr>
            <a:cxnSpLocks/>
          </p:cNvCxnSpPr>
          <p:nvPr/>
        </p:nvCxnSpPr>
        <p:spPr bwMode="gray">
          <a:xfrm rot="10800000">
            <a:off x="6338479" y="3985839"/>
            <a:ext cx="539859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9B002A1D-FD54-146A-2380-CA868E4BDED5}"/>
              </a:ext>
            </a:extLst>
          </p:cNvPr>
          <p:cNvCxnSpPr>
            <a:cxnSpLocks/>
          </p:cNvCxnSpPr>
          <p:nvPr/>
        </p:nvCxnSpPr>
        <p:spPr bwMode="gray">
          <a:xfrm rot="10800000">
            <a:off x="9267298" y="3985839"/>
            <a:ext cx="539859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413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03">
          <p15:clr>
            <a:srgbClr val="FBAE40"/>
          </p15:clr>
        </p15:guide>
        <p15:guide id="3" pos="2147">
          <p15:clr>
            <a:srgbClr val="FBAE40"/>
          </p15:clr>
        </p15:guide>
        <p15:guide id="4" pos="3992">
          <p15:clr>
            <a:srgbClr val="FBAE40"/>
          </p15:clr>
        </p15:guide>
        <p15:guide id="5" pos="5837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C971F5BE-8985-0A41-8649-6A28122497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012068" y="1258838"/>
            <a:ext cx="2170161" cy="2170162"/>
          </a:xfrm>
          <a:prstGeom prst="ellipse">
            <a:avLst/>
          </a:prstGeom>
          <a:noFill/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9709DB39-97E3-C8B2-D96D-1ACCEB846EA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 bwMode="gray">
          <a:xfrm>
            <a:off x="6651564" y="1439882"/>
            <a:ext cx="900232" cy="720372"/>
          </a:xfrm>
          <a:custGeom>
            <a:avLst/>
            <a:gdLst>
              <a:gd name="connsiteX0" fmla="*/ 564256 w 884572"/>
              <a:gd name="connsiteY0" fmla="*/ 0 h 697435"/>
              <a:gd name="connsiteX1" fmla="*/ 884572 w 884572"/>
              <a:gd name="connsiteY1" fmla="*/ 0 h 697435"/>
              <a:gd name="connsiteX2" fmla="*/ 884572 w 884572"/>
              <a:gd name="connsiteY2" fmla="*/ 231334 h 697435"/>
              <a:gd name="connsiteX3" fmla="*/ 859494 w 884572"/>
              <a:gd name="connsiteY3" fmla="*/ 451215 h 697435"/>
              <a:gd name="connsiteX4" fmla="*/ 768302 w 884572"/>
              <a:gd name="connsiteY4" fmla="*/ 596656 h 697435"/>
              <a:gd name="connsiteX5" fmla="*/ 600734 w 884572"/>
              <a:gd name="connsiteY5" fmla="*/ 697435 h 697435"/>
              <a:gd name="connsiteX6" fmla="*/ 538040 w 884572"/>
              <a:gd name="connsiteY6" fmla="*/ 563446 h 697435"/>
              <a:gd name="connsiteX7" fmla="*/ 674829 w 884572"/>
              <a:gd name="connsiteY7" fmla="*/ 474118 h 697435"/>
              <a:gd name="connsiteX8" fmla="*/ 718144 w 884572"/>
              <a:gd name="connsiteY8" fmla="*/ 321804 h 697435"/>
              <a:gd name="connsiteX9" fmla="*/ 564256 w 884572"/>
              <a:gd name="connsiteY9" fmla="*/ 321804 h 697435"/>
              <a:gd name="connsiteX10" fmla="*/ 26218 w 884572"/>
              <a:gd name="connsiteY10" fmla="*/ 0 h 697435"/>
              <a:gd name="connsiteX11" fmla="*/ 346534 w 884572"/>
              <a:gd name="connsiteY11" fmla="*/ 0 h 697435"/>
              <a:gd name="connsiteX12" fmla="*/ 346534 w 884572"/>
              <a:gd name="connsiteY12" fmla="*/ 231334 h 697435"/>
              <a:gd name="connsiteX13" fmla="*/ 322595 w 884572"/>
              <a:gd name="connsiteY13" fmla="*/ 451215 h 697435"/>
              <a:gd name="connsiteX14" fmla="*/ 231403 w 884572"/>
              <a:gd name="connsiteY14" fmla="*/ 596656 h 697435"/>
              <a:gd name="connsiteX15" fmla="*/ 62695 w 884572"/>
              <a:gd name="connsiteY15" fmla="*/ 697435 h 697435"/>
              <a:gd name="connsiteX16" fmla="*/ 0 w 884572"/>
              <a:gd name="connsiteY16" fmla="*/ 563446 h 697435"/>
              <a:gd name="connsiteX17" fmla="*/ 137929 w 884572"/>
              <a:gd name="connsiteY17" fmla="*/ 474118 h 697435"/>
              <a:gd name="connsiteX18" fmla="*/ 181247 w 884572"/>
              <a:gd name="connsiteY18" fmla="*/ 321804 h 697435"/>
              <a:gd name="connsiteX19" fmla="*/ 26218 w 884572"/>
              <a:gd name="connsiteY19" fmla="*/ 321804 h 69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84572" h="697435">
                <a:moveTo>
                  <a:pt x="564256" y="0"/>
                </a:moveTo>
                <a:lnTo>
                  <a:pt x="884572" y="0"/>
                </a:lnTo>
                <a:lnTo>
                  <a:pt x="884572" y="231334"/>
                </a:lnTo>
                <a:cubicBezTo>
                  <a:pt x="884572" y="324476"/>
                  <a:pt x="876213" y="397770"/>
                  <a:pt x="859494" y="451215"/>
                </a:cubicBezTo>
                <a:cubicBezTo>
                  <a:pt x="843536" y="504658"/>
                  <a:pt x="813139" y="553138"/>
                  <a:pt x="768302" y="596656"/>
                </a:cubicBezTo>
                <a:cubicBezTo>
                  <a:pt x="724224" y="639411"/>
                  <a:pt x="668369" y="673004"/>
                  <a:pt x="600734" y="697435"/>
                </a:cubicBezTo>
                <a:lnTo>
                  <a:pt x="538040" y="563446"/>
                </a:lnTo>
                <a:cubicBezTo>
                  <a:pt x="601874" y="542067"/>
                  <a:pt x="647471" y="512292"/>
                  <a:pt x="674829" y="474118"/>
                </a:cubicBezTo>
                <a:cubicBezTo>
                  <a:pt x="702947" y="435945"/>
                  <a:pt x="717386" y="385174"/>
                  <a:pt x="718144" y="321804"/>
                </a:cubicBezTo>
                <a:lnTo>
                  <a:pt x="564256" y="321804"/>
                </a:lnTo>
                <a:close/>
                <a:moveTo>
                  <a:pt x="26218" y="0"/>
                </a:moveTo>
                <a:lnTo>
                  <a:pt x="346534" y="0"/>
                </a:lnTo>
                <a:lnTo>
                  <a:pt x="346534" y="231334"/>
                </a:lnTo>
                <a:cubicBezTo>
                  <a:pt x="346534" y="324476"/>
                  <a:pt x="338555" y="397770"/>
                  <a:pt x="322595" y="451215"/>
                </a:cubicBezTo>
                <a:cubicBezTo>
                  <a:pt x="306636" y="504658"/>
                  <a:pt x="276239" y="553138"/>
                  <a:pt x="231403" y="596656"/>
                </a:cubicBezTo>
                <a:cubicBezTo>
                  <a:pt x="187326" y="639411"/>
                  <a:pt x="131090" y="673004"/>
                  <a:pt x="62695" y="697435"/>
                </a:cubicBezTo>
                <a:lnTo>
                  <a:pt x="0" y="563446"/>
                </a:lnTo>
                <a:cubicBezTo>
                  <a:pt x="64595" y="542067"/>
                  <a:pt x="110571" y="512292"/>
                  <a:pt x="137929" y="474118"/>
                </a:cubicBezTo>
                <a:cubicBezTo>
                  <a:pt x="165287" y="435945"/>
                  <a:pt x="179726" y="385174"/>
                  <a:pt x="181247" y="321804"/>
                </a:cubicBezTo>
                <a:lnTo>
                  <a:pt x="26218" y="321804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de-DE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3C783AB-14F6-F2C9-DBC7-0B89B6AA13C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1674975" y="3610044"/>
            <a:ext cx="8838877" cy="1012756"/>
          </a:xfrm>
        </p:spPr>
        <p:txBody>
          <a:bodyPr lIns="0" tIns="0" rIns="0" bIns="0" anchor="b"/>
          <a:lstStyle>
            <a:lvl1pPr algn="ctr">
              <a:defRPr sz="2599">
                <a:solidFill>
                  <a:schemeClr val="accent1"/>
                </a:solidFill>
              </a:defRPr>
            </a:lvl1pPr>
            <a:lvl2pPr algn="ctr">
              <a:defRPr sz="2599">
                <a:solidFill>
                  <a:schemeClr val="accent1"/>
                </a:solidFill>
              </a:defRPr>
            </a:lvl2pPr>
            <a:lvl3pPr algn="ctr">
              <a:defRPr sz="2599">
                <a:solidFill>
                  <a:schemeClr val="accent1"/>
                </a:solidFill>
              </a:defRPr>
            </a:lvl3pPr>
            <a:lvl4pPr algn="ctr">
              <a:defRPr sz="2599">
                <a:solidFill>
                  <a:schemeClr val="accent1"/>
                </a:solidFill>
              </a:defRPr>
            </a:lvl4pPr>
            <a:lvl5pPr algn="ctr">
              <a:defRPr sz="2599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Insert your quote here</a:t>
            </a:r>
            <a:endParaRPr lang="de-DE"/>
          </a:p>
        </p:txBody>
      </p:sp>
      <p:sp>
        <p:nvSpPr>
          <p:cNvPr id="54" name="Text Placeholder 16">
            <a:extLst>
              <a:ext uri="{FF2B5EF4-FFF2-40B4-BE49-F238E27FC236}">
                <a16:creationId xmlns:a16="http://schemas.microsoft.com/office/drawing/2014/main" id="{A0A0367E-D12B-791F-51C0-BBF41DFA5B5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 bwMode="gray">
          <a:xfrm>
            <a:off x="1674975" y="4954909"/>
            <a:ext cx="8838877" cy="507831"/>
          </a:xfrm>
        </p:spPr>
        <p:txBody>
          <a:bodyPr lIns="0" tIns="0" rIns="0" bIns="0" anchor="t">
            <a:noAutofit/>
          </a:bodyPr>
          <a:lstStyle>
            <a:lvl1pPr algn="ctr">
              <a:spcAft>
                <a:spcPts val="0"/>
              </a:spcAft>
              <a:defRPr sz="1100" b="1">
                <a:solidFill>
                  <a:schemeClr val="tx1"/>
                </a:solidFill>
              </a:defRPr>
            </a:lvl1pPr>
            <a:lvl2pPr algn="ctr">
              <a:defRPr sz="2599">
                <a:solidFill>
                  <a:schemeClr val="accent1"/>
                </a:solidFill>
              </a:defRPr>
            </a:lvl2pPr>
            <a:lvl3pPr algn="ctr">
              <a:defRPr sz="2599">
                <a:solidFill>
                  <a:schemeClr val="accent1"/>
                </a:solidFill>
              </a:defRPr>
            </a:lvl3pPr>
            <a:lvl4pPr algn="ctr">
              <a:defRPr sz="2599">
                <a:solidFill>
                  <a:schemeClr val="accent1"/>
                </a:solidFill>
              </a:defRPr>
            </a:lvl4pPr>
            <a:lvl5pPr algn="ctr">
              <a:defRPr sz="2599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Position</a:t>
            </a:r>
            <a:br>
              <a:rPr lang="en-US"/>
            </a:br>
            <a:r>
              <a:rPr lang="en-US"/>
              <a:t>Department</a:t>
            </a:r>
            <a:endParaRPr lang="de-DE"/>
          </a:p>
        </p:txBody>
      </p:sp>
      <p:sp>
        <p:nvSpPr>
          <p:cNvPr id="2" name="Textplatzhalter 9">
            <a:extLst>
              <a:ext uri="{FF2B5EF4-FFF2-40B4-BE49-F238E27FC236}">
                <a16:creationId xmlns:a16="http://schemas.microsoft.com/office/drawing/2014/main" id="{4FDBEAFB-224F-82F8-1DBE-5C6D3BC32E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</p:spTree>
    <p:extLst>
      <p:ext uri="{BB962C8B-B14F-4D97-AF65-F5344CB8AC3E}">
        <p14:creationId xmlns:p14="http://schemas.microsoft.com/office/powerpoint/2010/main" val="17508132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F84939-16C8-B954-FA84-106F5727AF27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 bwMode="gray">
          <a:xfrm>
            <a:off x="0" y="0"/>
            <a:ext cx="12192000" cy="6858000"/>
          </a:xfrm>
          <a:solidFill>
            <a:srgbClr val="E4E4E4"/>
          </a:solidFill>
        </p:spPr>
        <p:txBody>
          <a:bodyPr anchor="ctr"/>
          <a:lstStyle>
            <a:lvl1pPr algn="ctr">
              <a:defRPr b="1">
                <a:solidFill>
                  <a:schemeClr val="accent2"/>
                </a:solidFill>
              </a:defRPr>
            </a:lvl1pPr>
          </a:lstStyle>
          <a:p>
            <a:r>
              <a:rPr lang="de-DE"/>
              <a:t>Image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3C783AB-14F6-F2C9-DBC7-0B89B6AA13C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 bwMode="gray">
          <a:xfrm>
            <a:off x="816458" y="2073281"/>
            <a:ext cx="5398594" cy="4165593"/>
          </a:xfrm>
        </p:spPr>
        <p:txBody>
          <a:bodyPr lIns="0" tIns="0" rIns="0" bIns="0" anchor="t" anchorCtr="0"/>
          <a:lstStyle>
            <a:lvl1pPr algn="l">
              <a:defRPr sz="2599">
                <a:solidFill>
                  <a:schemeClr val="bg1"/>
                </a:solidFill>
              </a:defRPr>
            </a:lvl1pPr>
            <a:lvl2pPr algn="ctr">
              <a:defRPr sz="2599">
                <a:solidFill>
                  <a:schemeClr val="accent1"/>
                </a:solidFill>
              </a:defRPr>
            </a:lvl2pPr>
            <a:lvl3pPr algn="ctr">
              <a:defRPr sz="2599">
                <a:solidFill>
                  <a:schemeClr val="accent1"/>
                </a:solidFill>
              </a:defRPr>
            </a:lvl3pPr>
            <a:lvl4pPr algn="ctr">
              <a:defRPr sz="2599">
                <a:solidFill>
                  <a:schemeClr val="accent1"/>
                </a:solidFill>
              </a:defRPr>
            </a:lvl4pPr>
            <a:lvl5pPr algn="ctr">
              <a:defRPr sz="2599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Insert your quote here</a:t>
            </a:r>
            <a:endParaRPr lang="de-D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65CAEF2-5B0B-FA14-C39F-5E2BA253D61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816459" y="1270001"/>
            <a:ext cx="718284" cy="573343"/>
          </a:xfrm>
          <a:custGeom>
            <a:avLst/>
            <a:gdLst>
              <a:gd name="connsiteX0" fmla="*/ 453489 w 718471"/>
              <a:gd name="connsiteY0" fmla="*/ 0 h 573343"/>
              <a:gd name="connsiteX1" fmla="*/ 718471 w 718471"/>
              <a:gd name="connsiteY1" fmla="*/ 0 h 573343"/>
              <a:gd name="connsiteX2" fmla="*/ 718471 w 718471"/>
              <a:gd name="connsiteY2" fmla="*/ 189545 h 573343"/>
              <a:gd name="connsiteX3" fmla="*/ 698195 w 718471"/>
              <a:gd name="connsiteY3" fmla="*/ 371545 h 573343"/>
              <a:gd name="connsiteX4" fmla="*/ 622759 w 718471"/>
              <a:gd name="connsiteY4" fmla="*/ 490360 h 573343"/>
              <a:gd name="connsiteX5" fmla="*/ 483667 w 718471"/>
              <a:gd name="connsiteY5" fmla="*/ 573343 h 573343"/>
              <a:gd name="connsiteX6" fmla="*/ 431800 w 718471"/>
              <a:gd name="connsiteY6" fmla="*/ 463958 h 573343"/>
              <a:gd name="connsiteX7" fmla="*/ 545431 w 718471"/>
              <a:gd name="connsiteY7" fmla="*/ 390401 h 573343"/>
              <a:gd name="connsiteX8" fmla="*/ 581736 w 718471"/>
              <a:gd name="connsiteY8" fmla="*/ 264982 h 573343"/>
              <a:gd name="connsiteX9" fmla="*/ 453489 w 718471"/>
              <a:gd name="connsiteY9" fmla="*/ 264982 h 573343"/>
              <a:gd name="connsiteX10" fmla="*/ 21689 w 718471"/>
              <a:gd name="connsiteY10" fmla="*/ 0 h 573343"/>
              <a:gd name="connsiteX11" fmla="*/ 286671 w 718471"/>
              <a:gd name="connsiteY11" fmla="*/ 0 h 573343"/>
              <a:gd name="connsiteX12" fmla="*/ 286671 w 718471"/>
              <a:gd name="connsiteY12" fmla="*/ 189545 h 573343"/>
              <a:gd name="connsiteX13" fmla="*/ 266395 w 718471"/>
              <a:gd name="connsiteY13" fmla="*/ 371545 h 573343"/>
              <a:gd name="connsiteX14" fmla="*/ 190959 w 718471"/>
              <a:gd name="connsiteY14" fmla="*/ 490360 h 573343"/>
              <a:gd name="connsiteX15" fmla="*/ 51867 w 718471"/>
              <a:gd name="connsiteY15" fmla="*/ 573343 h 573343"/>
              <a:gd name="connsiteX16" fmla="*/ 0 w 718471"/>
              <a:gd name="connsiteY16" fmla="*/ 463958 h 573343"/>
              <a:gd name="connsiteX17" fmla="*/ 113631 w 718471"/>
              <a:gd name="connsiteY17" fmla="*/ 390401 h 573343"/>
              <a:gd name="connsiteX18" fmla="*/ 149936 w 718471"/>
              <a:gd name="connsiteY18" fmla="*/ 264982 h 573343"/>
              <a:gd name="connsiteX19" fmla="*/ 21689 w 718471"/>
              <a:gd name="connsiteY19" fmla="*/ 264982 h 573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18471" h="573343">
                <a:moveTo>
                  <a:pt x="453489" y="0"/>
                </a:moveTo>
                <a:lnTo>
                  <a:pt x="718471" y="0"/>
                </a:lnTo>
                <a:lnTo>
                  <a:pt x="718471" y="189545"/>
                </a:lnTo>
                <a:cubicBezTo>
                  <a:pt x="718471" y="266867"/>
                  <a:pt x="711714" y="327535"/>
                  <a:pt x="698195" y="371545"/>
                </a:cubicBezTo>
                <a:cubicBezTo>
                  <a:pt x="684682" y="415548"/>
                  <a:pt x="659534" y="455152"/>
                  <a:pt x="622759" y="490360"/>
                </a:cubicBezTo>
                <a:cubicBezTo>
                  <a:pt x="585983" y="525563"/>
                  <a:pt x="539617" y="553226"/>
                  <a:pt x="483667" y="573343"/>
                </a:cubicBezTo>
                <a:lnTo>
                  <a:pt x="431800" y="463958"/>
                </a:lnTo>
                <a:cubicBezTo>
                  <a:pt x="484610" y="446351"/>
                  <a:pt x="522487" y="421834"/>
                  <a:pt x="545431" y="390401"/>
                </a:cubicBezTo>
                <a:cubicBezTo>
                  <a:pt x="568376" y="358968"/>
                  <a:pt x="580481" y="317162"/>
                  <a:pt x="581736" y="264982"/>
                </a:cubicBezTo>
                <a:lnTo>
                  <a:pt x="453489" y="264982"/>
                </a:lnTo>
                <a:close/>
                <a:moveTo>
                  <a:pt x="21689" y="0"/>
                </a:moveTo>
                <a:lnTo>
                  <a:pt x="286671" y="0"/>
                </a:lnTo>
                <a:lnTo>
                  <a:pt x="286671" y="189545"/>
                </a:lnTo>
                <a:cubicBezTo>
                  <a:pt x="286671" y="266867"/>
                  <a:pt x="279914" y="327535"/>
                  <a:pt x="266395" y="371545"/>
                </a:cubicBezTo>
                <a:cubicBezTo>
                  <a:pt x="252882" y="415548"/>
                  <a:pt x="227734" y="455152"/>
                  <a:pt x="190959" y="490360"/>
                </a:cubicBezTo>
                <a:cubicBezTo>
                  <a:pt x="154183" y="525563"/>
                  <a:pt x="107817" y="553226"/>
                  <a:pt x="51867" y="573343"/>
                </a:cubicBezTo>
                <a:lnTo>
                  <a:pt x="0" y="463958"/>
                </a:lnTo>
                <a:cubicBezTo>
                  <a:pt x="52810" y="446351"/>
                  <a:pt x="90687" y="421834"/>
                  <a:pt x="113631" y="390401"/>
                </a:cubicBezTo>
                <a:cubicBezTo>
                  <a:pt x="136576" y="358968"/>
                  <a:pt x="148681" y="317162"/>
                  <a:pt x="149936" y="264982"/>
                </a:cubicBezTo>
                <a:lnTo>
                  <a:pt x="21689" y="264982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41013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6123620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F15441D5-7031-6845-9972-BD27D996B27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6093360" y="1264646"/>
            <a:ext cx="6098641" cy="4492907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61235B-6059-5717-925E-4DCA5FC3DD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093360" y="5923459"/>
            <a:ext cx="5617754" cy="243880"/>
          </a:xfrm>
        </p:spPr>
        <p:txBody>
          <a:bodyPr anchor="ctr">
            <a:normAutofit/>
          </a:bodyPr>
          <a:lstStyle>
            <a:lvl1pPr>
              <a:defRPr sz="1100" b="0"/>
            </a:lvl1pPr>
          </a:lstStyle>
          <a:p>
            <a:pPr lvl="0"/>
            <a:r>
              <a:rPr lang="cs-CZ"/>
              <a:t>Image caption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9C3E69B-AFB3-A67A-2DA6-36233E2D1B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82426" y="1988840"/>
            <a:ext cx="5397604" cy="571430"/>
          </a:xfrm>
          <a:prstGeom prst="rect">
            <a:avLst/>
          </a:prstGeom>
        </p:spPr>
        <p:txBody>
          <a:bodyPr vert="horz" wrap="square" lIns="0" tIns="45720" rIns="91440" bIns="45720" anchor="b" anchorCtr="0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2799" b="1">
                <a:solidFill>
                  <a:srgbClr val="212121"/>
                </a:solidFill>
              </a:defRPr>
            </a:lvl1pPr>
          </a:lstStyle>
          <a:p>
            <a:pPr lvl="0"/>
            <a:r>
              <a:rPr lang="en-US" noProof="0"/>
              <a:t>Name Surname</a:t>
            </a:r>
            <a:endParaRPr lang="en-US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1B69518D-ABE7-36D5-AB63-144A3F2403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18398" y="3717279"/>
            <a:ext cx="5061633" cy="232076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200" b="0" cap="all" spc="1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Name@MANN-HUMMEL.COM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2E7E7D9E-AF92-3B20-5B67-4B24DA7916C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18398" y="4108568"/>
            <a:ext cx="5061633" cy="232076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200" b="0" cap="all" spc="1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+49 XXXX XX-XXXX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B7FF68D2-8881-C915-853A-988268D15CE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18398" y="4500610"/>
            <a:ext cx="5061633" cy="232076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200" b="0" cap="all" spc="1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WWW.MANN-HUMMEL.COM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AA7B76C-4E04-26D6-E36E-5B1345A602CA}"/>
              </a:ext>
            </a:extLst>
          </p:cNvPr>
          <p:cNvSpPr/>
          <p:nvPr/>
        </p:nvSpPr>
        <p:spPr bwMode="gray">
          <a:xfrm>
            <a:off x="485595" y="4508648"/>
            <a:ext cx="215944" cy="216000"/>
          </a:xfrm>
          <a:custGeom>
            <a:avLst/>
            <a:gdLst>
              <a:gd name="connsiteX0" fmla="*/ 108000 w 216000"/>
              <a:gd name="connsiteY0" fmla="*/ 0 h 216000"/>
              <a:gd name="connsiteX1" fmla="*/ 0 w 216000"/>
              <a:gd name="connsiteY1" fmla="*/ 108000 h 216000"/>
              <a:gd name="connsiteX2" fmla="*/ 108000 w 216000"/>
              <a:gd name="connsiteY2" fmla="*/ 216000 h 216000"/>
              <a:gd name="connsiteX3" fmla="*/ 216000 w 216000"/>
              <a:gd name="connsiteY3" fmla="*/ 108000 h 216000"/>
              <a:gd name="connsiteX4" fmla="*/ 108000 w 216000"/>
              <a:gd name="connsiteY4" fmla="*/ 0 h 216000"/>
              <a:gd name="connsiteX5" fmla="*/ 198000 w 216000"/>
              <a:gd name="connsiteY5" fmla="*/ 108000 h 216000"/>
              <a:gd name="connsiteX6" fmla="*/ 198000 w 216000"/>
              <a:gd name="connsiteY6" fmla="*/ 108900 h 216000"/>
              <a:gd name="connsiteX7" fmla="*/ 195300 w 216000"/>
              <a:gd name="connsiteY7" fmla="*/ 112500 h 216000"/>
              <a:gd name="connsiteX8" fmla="*/ 178200 w 216000"/>
              <a:gd name="connsiteY8" fmla="*/ 123300 h 216000"/>
              <a:gd name="connsiteX9" fmla="*/ 162000 w 216000"/>
              <a:gd name="connsiteY9" fmla="*/ 128700 h 216000"/>
              <a:gd name="connsiteX10" fmla="*/ 162000 w 216000"/>
              <a:gd name="connsiteY10" fmla="*/ 108000 h 216000"/>
              <a:gd name="connsiteX11" fmla="*/ 142200 w 216000"/>
              <a:gd name="connsiteY11" fmla="*/ 25200 h 216000"/>
              <a:gd name="connsiteX12" fmla="*/ 198000 w 216000"/>
              <a:gd name="connsiteY12" fmla="*/ 108000 h 216000"/>
              <a:gd name="connsiteX13" fmla="*/ 130500 w 216000"/>
              <a:gd name="connsiteY13" fmla="*/ 39600 h 216000"/>
              <a:gd name="connsiteX14" fmla="*/ 144000 w 216000"/>
              <a:gd name="connsiteY14" fmla="*/ 108000 h 216000"/>
              <a:gd name="connsiteX15" fmla="*/ 142200 w 216000"/>
              <a:gd name="connsiteY15" fmla="*/ 132300 h 216000"/>
              <a:gd name="connsiteX16" fmla="*/ 108000 w 216000"/>
              <a:gd name="connsiteY16" fmla="*/ 135000 h 216000"/>
              <a:gd name="connsiteX17" fmla="*/ 73800 w 216000"/>
              <a:gd name="connsiteY17" fmla="*/ 132300 h 216000"/>
              <a:gd name="connsiteX18" fmla="*/ 72000 w 216000"/>
              <a:gd name="connsiteY18" fmla="*/ 108000 h 216000"/>
              <a:gd name="connsiteX19" fmla="*/ 85500 w 216000"/>
              <a:gd name="connsiteY19" fmla="*/ 39600 h 216000"/>
              <a:gd name="connsiteX20" fmla="*/ 108000 w 216000"/>
              <a:gd name="connsiteY20" fmla="*/ 18000 h 216000"/>
              <a:gd name="connsiteX21" fmla="*/ 130500 w 216000"/>
              <a:gd name="connsiteY21" fmla="*/ 39600 h 216000"/>
              <a:gd name="connsiteX22" fmla="*/ 73800 w 216000"/>
              <a:gd name="connsiteY22" fmla="*/ 25200 h 216000"/>
              <a:gd name="connsiteX23" fmla="*/ 54000 w 216000"/>
              <a:gd name="connsiteY23" fmla="*/ 108000 h 216000"/>
              <a:gd name="connsiteX24" fmla="*/ 54900 w 216000"/>
              <a:gd name="connsiteY24" fmla="*/ 128700 h 216000"/>
              <a:gd name="connsiteX25" fmla="*/ 38700 w 216000"/>
              <a:gd name="connsiteY25" fmla="*/ 123300 h 216000"/>
              <a:gd name="connsiteX26" fmla="*/ 21600 w 216000"/>
              <a:gd name="connsiteY26" fmla="*/ 112500 h 216000"/>
              <a:gd name="connsiteX27" fmla="*/ 18900 w 216000"/>
              <a:gd name="connsiteY27" fmla="*/ 108900 h 216000"/>
              <a:gd name="connsiteX28" fmla="*/ 18000 w 216000"/>
              <a:gd name="connsiteY28" fmla="*/ 108000 h 216000"/>
              <a:gd name="connsiteX29" fmla="*/ 73800 w 216000"/>
              <a:gd name="connsiteY29" fmla="*/ 25200 h 216000"/>
              <a:gd name="connsiteX30" fmla="*/ 22500 w 216000"/>
              <a:gd name="connsiteY30" fmla="*/ 135000 h 216000"/>
              <a:gd name="connsiteX31" fmla="*/ 58500 w 216000"/>
              <a:gd name="connsiteY31" fmla="*/ 147600 h 216000"/>
              <a:gd name="connsiteX32" fmla="*/ 73800 w 216000"/>
              <a:gd name="connsiteY32" fmla="*/ 190800 h 216000"/>
              <a:gd name="connsiteX33" fmla="*/ 22500 w 216000"/>
              <a:gd name="connsiteY33" fmla="*/ 135000 h 216000"/>
              <a:gd name="connsiteX34" fmla="*/ 85500 w 216000"/>
              <a:gd name="connsiteY34" fmla="*/ 176400 h 216000"/>
              <a:gd name="connsiteX35" fmla="*/ 76500 w 216000"/>
              <a:gd name="connsiteY35" fmla="*/ 151200 h 216000"/>
              <a:gd name="connsiteX36" fmla="*/ 108000 w 216000"/>
              <a:gd name="connsiteY36" fmla="*/ 153000 h 216000"/>
              <a:gd name="connsiteX37" fmla="*/ 138600 w 216000"/>
              <a:gd name="connsiteY37" fmla="*/ 151200 h 216000"/>
              <a:gd name="connsiteX38" fmla="*/ 129600 w 216000"/>
              <a:gd name="connsiteY38" fmla="*/ 176400 h 216000"/>
              <a:gd name="connsiteX39" fmla="*/ 107100 w 216000"/>
              <a:gd name="connsiteY39" fmla="*/ 198000 h 216000"/>
              <a:gd name="connsiteX40" fmla="*/ 85500 w 216000"/>
              <a:gd name="connsiteY40" fmla="*/ 176400 h 216000"/>
              <a:gd name="connsiteX41" fmla="*/ 142200 w 216000"/>
              <a:gd name="connsiteY41" fmla="*/ 190800 h 216000"/>
              <a:gd name="connsiteX42" fmla="*/ 157500 w 216000"/>
              <a:gd name="connsiteY42" fmla="*/ 147600 h 216000"/>
              <a:gd name="connsiteX43" fmla="*/ 193500 w 216000"/>
              <a:gd name="connsiteY43" fmla="*/ 135000 h 216000"/>
              <a:gd name="connsiteX44" fmla="*/ 142200 w 216000"/>
              <a:gd name="connsiteY44" fmla="*/ 190800 h 2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16000" h="216000">
                <a:moveTo>
                  <a:pt x="108000" y="0"/>
                </a:moveTo>
                <a:cubicBezTo>
                  <a:pt x="48600" y="0"/>
                  <a:pt x="0" y="48600"/>
                  <a:pt x="0" y="108000"/>
                </a:cubicBezTo>
                <a:cubicBezTo>
                  <a:pt x="0" y="167400"/>
                  <a:pt x="48600" y="216000"/>
                  <a:pt x="108000" y="216000"/>
                </a:cubicBezTo>
                <a:cubicBezTo>
                  <a:pt x="167400" y="216000"/>
                  <a:pt x="216000" y="167400"/>
                  <a:pt x="216000" y="108000"/>
                </a:cubicBezTo>
                <a:cubicBezTo>
                  <a:pt x="216000" y="48600"/>
                  <a:pt x="167400" y="0"/>
                  <a:pt x="108000" y="0"/>
                </a:cubicBezTo>
                <a:close/>
                <a:moveTo>
                  <a:pt x="198000" y="108000"/>
                </a:moveTo>
                <a:cubicBezTo>
                  <a:pt x="198000" y="108000"/>
                  <a:pt x="198000" y="108000"/>
                  <a:pt x="198000" y="108900"/>
                </a:cubicBezTo>
                <a:cubicBezTo>
                  <a:pt x="198000" y="109800"/>
                  <a:pt x="197100" y="110700"/>
                  <a:pt x="195300" y="112500"/>
                </a:cubicBezTo>
                <a:cubicBezTo>
                  <a:pt x="191700" y="116100"/>
                  <a:pt x="186300" y="119700"/>
                  <a:pt x="178200" y="123300"/>
                </a:cubicBezTo>
                <a:cubicBezTo>
                  <a:pt x="173700" y="125100"/>
                  <a:pt x="167400" y="126900"/>
                  <a:pt x="162000" y="128700"/>
                </a:cubicBezTo>
                <a:cubicBezTo>
                  <a:pt x="162000" y="121500"/>
                  <a:pt x="162000" y="115200"/>
                  <a:pt x="162000" y="108000"/>
                </a:cubicBezTo>
                <a:cubicBezTo>
                  <a:pt x="162000" y="74700"/>
                  <a:pt x="154800" y="45000"/>
                  <a:pt x="142200" y="25200"/>
                </a:cubicBezTo>
                <a:cubicBezTo>
                  <a:pt x="175500" y="38700"/>
                  <a:pt x="198000" y="70200"/>
                  <a:pt x="198000" y="108000"/>
                </a:cubicBezTo>
                <a:close/>
                <a:moveTo>
                  <a:pt x="130500" y="39600"/>
                </a:moveTo>
                <a:cubicBezTo>
                  <a:pt x="138600" y="55800"/>
                  <a:pt x="144000" y="80100"/>
                  <a:pt x="144000" y="108000"/>
                </a:cubicBezTo>
                <a:cubicBezTo>
                  <a:pt x="144000" y="116100"/>
                  <a:pt x="143100" y="125100"/>
                  <a:pt x="142200" y="132300"/>
                </a:cubicBezTo>
                <a:cubicBezTo>
                  <a:pt x="131400" y="134100"/>
                  <a:pt x="120600" y="135000"/>
                  <a:pt x="108000" y="135000"/>
                </a:cubicBezTo>
                <a:cubicBezTo>
                  <a:pt x="95400" y="135000"/>
                  <a:pt x="84600" y="134100"/>
                  <a:pt x="73800" y="132300"/>
                </a:cubicBezTo>
                <a:cubicBezTo>
                  <a:pt x="72900" y="125100"/>
                  <a:pt x="72000" y="116100"/>
                  <a:pt x="72000" y="108000"/>
                </a:cubicBezTo>
                <a:cubicBezTo>
                  <a:pt x="72000" y="80100"/>
                  <a:pt x="77400" y="55800"/>
                  <a:pt x="85500" y="39600"/>
                </a:cubicBezTo>
                <a:cubicBezTo>
                  <a:pt x="94500" y="21600"/>
                  <a:pt x="103500" y="18000"/>
                  <a:pt x="108000" y="18000"/>
                </a:cubicBezTo>
                <a:cubicBezTo>
                  <a:pt x="112500" y="18000"/>
                  <a:pt x="121500" y="22500"/>
                  <a:pt x="130500" y="39600"/>
                </a:cubicBezTo>
                <a:close/>
                <a:moveTo>
                  <a:pt x="73800" y="25200"/>
                </a:moveTo>
                <a:cubicBezTo>
                  <a:pt x="61200" y="45000"/>
                  <a:pt x="54000" y="74700"/>
                  <a:pt x="54000" y="108000"/>
                </a:cubicBezTo>
                <a:cubicBezTo>
                  <a:pt x="54000" y="115200"/>
                  <a:pt x="54000" y="121500"/>
                  <a:pt x="54900" y="128700"/>
                </a:cubicBezTo>
                <a:cubicBezTo>
                  <a:pt x="48600" y="126900"/>
                  <a:pt x="43200" y="125100"/>
                  <a:pt x="38700" y="123300"/>
                </a:cubicBezTo>
                <a:cubicBezTo>
                  <a:pt x="30600" y="119700"/>
                  <a:pt x="24300" y="116100"/>
                  <a:pt x="21600" y="112500"/>
                </a:cubicBezTo>
                <a:cubicBezTo>
                  <a:pt x="19800" y="110700"/>
                  <a:pt x="18900" y="109800"/>
                  <a:pt x="18900" y="108900"/>
                </a:cubicBezTo>
                <a:cubicBezTo>
                  <a:pt x="18000" y="108000"/>
                  <a:pt x="18000" y="108000"/>
                  <a:pt x="18000" y="108000"/>
                </a:cubicBezTo>
                <a:cubicBezTo>
                  <a:pt x="18000" y="70200"/>
                  <a:pt x="40500" y="38700"/>
                  <a:pt x="73800" y="25200"/>
                </a:cubicBezTo>
                <a:close/>
                <a:moveTo>
                  <a:pt x="22500" y="135000"/>
                </a:moveTo>
                <a:cubicBezTo>
                  <a:pt x="32400" y="140400"/>
                  <a:pt x="44100" y="144900"/>
                  <a:pt x="58500" y="147600"/>
                </a:cubicBezTo>
                <a:cubicBezTo>
                  <a:pt x="62100" y="164700"/>
                  <a:pt x="67500" y="179100"/>
                  <a:pt x="73800" y="190800"/>
                </a:cubicBezTo>
                <a:cubicBezTo>
                  <a:pt x="49500" y="180900"/>
                  <a:pt x="30600" y="160200"/>
                  <a:pt x="22500" y="135000"/>
                </a:cubicBezTo>
                <a:close/>
                <a:moveTo>
                  <a:pt x="85500" y="176400"/>
                </a:moveTo>
                <a:cubicBezTo>
                  <a:pt x="81900" y="169200"/>
                  <a:pt x="79200" y="161100"/>
                  <a:pt x="76500" y="151200"/>
                </a:cubicBezTo>
                <a:cubicBezTo>
                  <a:pt x="86400" y="152100"/>
                  <a:pt x="97200" y="153000"/>
                  <a:pt x="108000" y="153000"/>
                </a:cubicBezTo>
                <a:cubicBezTo>
                  <a:pt x="118800" y="153000"/>
                  <a:pt x="129600" y="152100"/>
                  <a:pt x="138600" y="151200"/>
                </a:cubicBezTo>
                <a:cubicBezTo>
                  <a:pt x="135900" y="161100"/>
                  <a:pt x="133200" y="169200"/>
                  <a:pt x="129600" y="176400"/>
                </a:cubicBezTo>
                <a:cubicBezTo>
                  <a:pt x="120600" y="194400"/>
                  <a:pt x="111600" y="198000"/>
                  <a:pt x="107100" y="198000"/>
                </a:cubicBezTo>
                <a:cubicBezTo>
                  <a:pt x="102600" y="198000"/>
                  <a:pt x="94500" y="193500"/>
                  <a:pt x="85500" y="176400"/>
                </a:cubicBezTo>
                <a:close/>
                <a:moveTo>
                  <a:pt x="142200" y="190800"/>
                </a:moveTo>
                <a:cubicBezTo>
                  <a:pt x="149400" y="179100"/>
                  <a:pt x="154800" y="164700"/>
                  <a:pt x="157500" y="147600"/>
                </a:cubicBezTo>
                <a:cubicBezTo>
                  <a:pt x="171900" y="144900"/>
                  <a:pt x="183600" y="140400"/>
                  <a:pt x="193500" y="135000"/>
                </a:cubicBezTo>
                <a:cubicBezTo>
                  <a:pt x="185400" y="160200"/>
                  <a:pt x="166500" y="180900"/>
                  <a:pt x="142200" y="190800"/>
                </a:cubicBezTo>
                <a:close/>
              </a:path>
            </a:pathLst>
          </a:custGeom>
          <a:solidFill>
            <a:schemeClr val="accent2"/>
          </a:solidFill>
          <a:ln w="8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/>
          </a:p>
        </p:txBody>
      </p:sp>
      <p:sp>
        <p:nvSpPr>
          <p:cNvPr id="23" name="Grafik 7">
            <a:extLst>
              <a:ext uri="{FF2B5EF4-FFF2-40B4-BE49-F238E27FC236}">
                <a16:creationId xmlns:a16="http://schemas.microsoft.com/office/drawing/2014/main" id="{C2AB2A81-4AE4-8F0C-D30C-059518541AC2}"/>
              </a:ext>
            </a:extLst>
          </p:cNvPr>
          <p:cNvSpPr/>
          <p:nvPr/>
        </p:nvSpPr>
        <p:spPr bwMode="gray">
          <a:xfrm>
            <a:off x="482425" y="4123911"/>
            <a:ext cx="216697" cy="215215"/>
          </a:xfrm>
          <a:custGeom>
            <a:avLst/>
            <a:gdLst>
              <a:gd name="connsiteX0" fmla="*/ 210603 w 216753"/>
              <a:gd name="connsiteY0" fmla="*/ 155183 h 215215"/>
              <a:gd name="connsiteX1" fmla="*/ 182782 w 216753"/>
              <a:gd name="connsiteY1" fmla="*/ 127553 h 215215"/>
              <a:gd name="connsiteX2" fmla="*/ 153673 w 216753"/>
              <a:gd name="connsiteY2" fmla="*/ 127553 h 215215"/>
              <a:gd name="connsiteX3" fmla="*/ 141432 w 216753"/>
              <a:gd name="connsiteY3" fmla="*/ 139710 h 215215"/>
              <a:gd name="connsiteX4" fmla="*/ 75951 w 216753"/>
              <a:gd name="connsiteY4" fmla="*/ 74676 h 215215"/>
              <a:gd name="connsiteX5" fmla="*/ 88192 w 216753"/>
              <a:gd name="connsiteY5" fmla="*/ 62518 h 215215"/>
              <a:gd name="connsiteX6" fmla="*/ 88192 w 216753"/>
              <a:gd name="connsiteY6" fmla="*/ 33608 h 215215"/>
              <a:gd name="connsiteX7" fmla="*/ 60371 w 216753"/>
              <a:gd name="connsiteY7" fmla="*/ 5977 h 215215"/>
              <a:gd name="connsiteX8" fmla="*/ 31262 w 216753"/>
              <a:gd name="connsiteY8" fmla="*/ 5977 h 215215"/>
              <a:gd name="connsiteX9" fmla="*/ 9005 w 216753"/>
              <a:gd name="connsiteY9" fmla="*/ 28082 h 215215"/>
              <a:gd name="connsiteX10" fmla="*/ 8010 w 216753"/>
              <a:gd name="connsiteY10" fmla="*/ 85438 h 215215"/>
              <a:gd name="connsiteX11" fmla="*/ 59141 w 216753"/>
              <a:gd name="connsiteY11" fmla="*/ 156522 h 215215"/>
              <a:gd name="connsiteX12" fmla="*/ 130714 w 216753"/>
              <a:gd name="connsiteY12" fmla="*/ 207304 h 215215"/>
              <a:gd name="connsiteX13" fmla="*/ 163923 w 216753"/>
              <a:gd name="connsiteY13" fmla="*/ 215216 h 215215"/>
              <a:gd name="connsiteX14" fmla="*/ 188463 w 216753"/>
              <a:gd name="connsiteY14" fmla="*/ 206257 h 215215"/>
              <a:gd name="connsiteX15" fmla="*/ 210720 w 216753"/>
              <a:gd name="connsiteY15" fmla="*/ 184152 h 215215"/>
              <a:gd name="connsiteX16" fmla="*/ 216753 w 216753"/>
              <a:gd name="connsiteY16" fmla="*/ 169668 h 215215"/>
              <a:gd name="connsiteX17" fmla="*/ 210603 w 216753"/>
              <a:gd name="connsiteY17" fmla="*/ 155183 h 215215"/>
              <a:gd name="connsiteX18" fmla="*/ 198186 w 216753"/>
              <a:gd name="connsiteY18" fmla="*/ 171762 h 215215"/>
              <a:gd name="connsiteX19" fmla="*/ 175930 w 216753"/>
              <a:gd name="connsiteY19" fmla="*/ 193867 h 215215"/>
              <a:gd name="connsiteX20" fmla="*/ 137508 w 216753"/>
              <a:gd name="connsiteY20" fmla="*/ 191191 h 215215"/>
              <a:gd name="connsiteX21" fmla="*/ 71441 w 216753"/>
              <a:gd name="connsiteY21" fmla="*/ 144132 h 215215"/>
              <a:gd name="connsiteX22" fmla="*/ 24058 w 216753"/>
              <a:gd name="connsiteY22" fmla="*/ 78515 h 215215"/>
              <a:gd name="connsiteX23" fmla="*/ 21364 w 216753"/>
              <a:gd name="connsiteY23" fmla="*/ 40356 h 215215"/>
              <a:gd name="connsiteX24" fmla="*/ 43620 w 216753"/>
              <a:gd name="connsiteY24" fmla="*/ 18251 h 215215"/>
              <a:gd name="connsiteX25" fmla="*/ 47896 w 216753"/>
              <a:gd name="connsiteY25" fmla="*/ 18251 h 215215"/>
              <a:gd name="connsiteX26" fmla="*/ 75716 w 216753"/>
              <a:gd name="connsiteY26" fmla="*/ 45882 h 215215"/>
              <a:gd name="connsiteX27" fmla="*/ 75716 w 216753"/>
              <a:gd name="connsiteY27" fmla="*/ 50128 h 215215"/>
              <a:gd name="connsiteX28" fmla="*/ 54631 w 216753"/>
              <a:gd name="connsiteY28" fmla="*/ 71070 h 215215"/>
              <a:gd name="connsiteX29" fmla="*/ 57267 w 216753"/>
              <a:gd name="connsiteY29" fmla="*/ 76654 h 215215"/>
              <a:gd name="connsiteX30" fmla="*/ 139382 w 216753"/>
              <a:gd name="connsiteY30" fmla="*/ 158150 h 215215"/>
              <a:gd name="connsiteX31" fmla="*/ 145004 w 216753"/>
              <a:gd name="connsiteY31" fmla="*/ 160768 h 215215"/>
              <a:gd name="connsiteX32" fmla="*/ 166090 w 216753"/>
              <a:gd name="connsiteY32" fmla="*/ 139827 h 215215"/>
              <a:gd name="connsiteX33" fmla="*/ 168199 w 216753"/>
              <a:gd name="connsiteY33" fmla="*/ 138954 h 215215"/>
              <a:gd name="connsiteX34" fmla="*/ 170307 w 216753"/>
              <a:gd name="connsiteY34" fmla="*/ 139827 h 215215"/>
              <a:gd name="connsiteX35" fmla="*/ 198127 w 216753"/>
              <a:gd name="connsiteY35" fmla="*/ 167458 h 215215"/>
              <a:gd name="connsiteX36" fmla="*/ 199006 w 216753"/>
              <a:gd name="connsiteY36" fmla="*/ 169552 h 215215"/>
              <a:gd name="connsiteX37" fmla="*/ 198186 w 216753"/>
              <a:gd name="connsiteY37" fmla="*/ 171762 h 21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16753" h="215215">
                <a:moveTo>
                  <a:pt x="210603" y="155183"/>
                </a:moveTo>
                <a:lnTo>
                  <a:pt x="182782" y="127553"/>
                </a:lnTo>
                <a:cubicBezTo>
                  <a:pt x="174758" y="119583"/>
                  <a:pt x="161697" y="119583"/>
                  <a:pt x="153673" y="127553"/>
                </a:cubicBezTo>
                <a:lnTo>
                  <a:pt x="141432" y="139710"/>
                </a:lnTo>
                <a:cubicBezTo>
                  <a:pt x="113494" y="125168"/>
                  <a:pt x="90535" y="102423"/>
                  <a:pt x="75951" y="74676"/>
                </a:cubicBezTo>
                <a:lnTo>
                  <a:pt x="88192" y="62518"/>
                </a:lnTo>
                <a:cubicBezTo>
                  <a:pt x="96216" y="54549"/>
                  <a:pt x="96216" y="41577"/>
                  <a:pt x="88192" y="33608"/>
                </a:cubicBezTo>
                <a:lnTo>
                  <a:pt x="60371" y="5977"/>
                </a:lnTo>
                <a:cubicBezTo>
                  <a:pt x="52347" y="-1992"/>
                  <a:pt x="39286" y="-1992"/>
                  <a:pt x="31262" y="5977"/>
                </a:cubicBezTo>
                <a:lnTo>
                  <a:pt x="9005" y="28082"/>
                </a:lnTo>
                <a:cubicBezTo>
                  <a:pt x="-2650" y="39658"/>
                  <a:pt x="-3002" y="60017"/>
                  <a:pt x="8010" y="85438"/>
                </a:cubicBezTo>
                <a:cubicBezTo>
                  <a:pt x="17908" y="108357"/>
                  <a:pt x="36065" y="133602"/>
                  <a:pt x="59141" y="156522"/>
                </a:cubicBezTo>
                <a:cubicBezTo>
                  <a:pt x="82218" y="179441"/>
                  <a:pt x="107637" y="197474"/>
                  <a:pt x="130714" y="207304"/>
                </a:cubicBezTo>
                <a:cubicBezTo>
                  <a:pt x="143131" y="212598"/>
                  <a:pt x="154317" y="215216"/>
                  <a:pt x="163923" y="215216"/>
                </a:cubicBezTo>
                <a:cubicBezTo>
                  <a:pt x="174114" y="215216"/>
                  <a:pt x="182490" y="212248"/>
                  <a:pt x="188463" y="206257"/>
                </a:cubicBezTo>
                <a:lnTo>
                  <a:pt x="210720" y="184152"/>
                </a:lnTo>
                <a:cubicBezTo>
                  <a:pt x="214586" y="180313"/>
                  <a:pt x="216753" y="175136"/>
                  <a:pt x="216753" y="169668"/>
                </a:cubicBezTo>
                <a:cubicBezTo>
                  <a:pt x="216636" y="164141"/>
                  <a:pt x="214469" y="159023"/>
                  <a:pt x="210603" y="155183"/>
                </a:cubicBezTo>
                <a:close/>
                <a:moveTo>
                  <a:pt x="198186" y="171762"/>
                </a:moveTo>
                <a:lnTo>
                  <a:pt x="175930" y="193867"/>
                </a:lnTo>
                <a:cubicBezTo>
                  <a:pt x="169897" y="199858"/>
                  <a:pt x="155547" y="198870"/>
                  <a:pt x="137508" y="191191"/>
                </a:cubicBezTo>
                <a:cubicBezTo>
                  <a:pt x="116423" y="182233"/>
                  <a:pt x="92995" y="165480"/>
                  <a:pt x="71441" y="144132"/>
                </a:cubicBezTo>
                <a:cubicBezTo>
                  <a:pt x="49887" y="122725"/>
                  <a:pt x="33078" y="99398"/>
                  <a:pt x="24058" y="78515"/>
                </a:cubicBezTo>
                <a:cubicBezTo>
                  <a:pt x="16327" y="60599"/>
                  <a:pt x="15331" y="46347"/>
                  <a:pt x="21364" y="40356"/>
                </a:cubicBezTo>
                <a:lnTo>
                  <a:pt x="43620" y="18251"/>
                </a:lnTo>
                <a:cubicBezTo>
                  <a:pt x="44792" y="17087"/>
                  <a:pt x="46724" y="17087"/>
                  <a:pt x="47896" y="18251"/>
                </a:cubicBezTo>
                <a:lnTo>
                  <a:pt x="75716" y="45882"/>
                </a:lnTo>
                <a:cubicBezTo>
                  <a:pt x="76888" y="47045"/>
                  <a:pt x="76888" y="48965"/>
                  <a:pt x="75716" y="50128"/>
                </a:cubicBezTo>
                <a:lnTo>
                  <a:pt x="54631" y="71070"/>
                </a:lnTo>
                <a:lnTo>
                  <a:pt x="57267" y="76654"/>
                </a:lnTo>
                <a:cubicBezTo>
                  <a:pt x="74311" y="112312"/>
                  <a:pt x="103478" y="141281"/>
                  <a:pt x="139382" y="158150"/>
                </a:cubicBezTo>
                <a:lnTo>
                  <a:pt x="145004" y="160768"/>
                </a:lnTo>
                <a:lnTo>
                  <a:pt x="166090" y="139827"/>
                </a:lnTo>
                <a:cubicBezTo>
                  <a:pt x="166852" y="139071"/>
                  <a:pt x="167789" y="138954"/>
                  <a:pt x="168199" y="138954"/>
                </a:cubicBezTo>
                <a:cubicBezTo>
                  <a:pt x="168608" y="138954"/>
                  <a:pt x="169546" y="139071"/>
                  <a:pt x="170307" y="139827"/>
                </a:cubicBezTo>
                <a:lnTo>
                  <a:pt x="198127" y="167458"/>
                </a:lnTo>
                <a:cubicBezTo>
                  <a:pt x="198890" y="168214"/>
                  <a:pt x="199006" y="169086"/>
                  <a:pt x="199006" y="169552"/>
                </a:cubicBezTo>
                <a:cubicBezTo>
                  <a:pt x="199065" y="170075"/>
                  <a:pt x="198948" y="171006"/>
                  <a:pt x="198186" y="171762"/>
                </a:cubicBezTo>
                <a:close/>
              </a:path>
            </a:pathLst>
          </a:custGeom>
          <a:solidFill>
            <a:schemeClr val="accent2"/>
          </a:solidFill>
          <a:ln w="8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/>
          </a:p>
        </p:txBody>
      </p:sp>
      <p:sp>
        <p:nvSpPr>
          <p:cNvPr id="24" name="Grafik 5">
            <a:extLst>
              <a:ext uri="{FF2B5EF4-FFF2-40B4-BE49-F238E27FC236}">
                <a16:creationId xmlns:a16="http://schemas.microsoft.com/office/drawing/2014/main" id="{FBDF48C7-2479-E97F-5B36-5746B1F8DD30}"/>
              </a:ext>
            </a:extLst>
          </p:cNvPr>
          <p:cNvSpPr/>
          <p:nvPr/>
        </p:nvSpPr>
        <p:spPr bwMode="gray">
          <a:xfrm>
            <a:off x="482426" y="3743013"/>
            <a:ext cx="216710" cy="162564"/>
          </a:xfrm>
          <a:custGeom>
            <a:avLst/>
            <a:gdLst>
              <a:gd name="connsiteX0" fmla="*/ 18063 w 216766"/>
              <a:gd name="connsiteY0" fmla="*/ 0 h 162564"/>
              <a:gd name="connsiteX1" fmla="*/ 0 w 216766"/>
              <a:gd name="connsiteY1" fmla="*/ 18063 h 162564"/>
              <a:gd name="connsiteX2" fmla="*/ 0 w 216766"/>
              <a:gd name="connsiteY2" fmla="*/ 144502 h 162564"/>
              <a:gd name="connsiteX3" fmla="*/ 18063 w 216766"/>
              <a:gd name="connsiteY3" fmla="*/ 162564 h 162564"/>
              <a:gd name="connsiteX4" fmla="*/ 198704 w 216766"/>
              <a:gd name="connsiteY4" fmla="*/ 162564 h 162564"/>
              <a:gd name="connsiteX5" fmla="*/ 216767 w 216766"/>
              <a:gd name="connsiteY5" fmla="*/ 144502 h 162564"/>
              <a:gd name="connsiteX6" fmla="*/ 216767 w 216766"/>
              <a:gd name="connsiteY6" fmla="*/ 18063 h 162564"/>
              <a:gd name="connsiteX7" fmla="*/ 198704 w 216766"/>
              <a:gd name="connsiteY7" fmla="*/ 0 h 162564"/>
              <a:gd name="connsiteX8" fmla="*/ 18063 w 216766"/>
              <a:gd name="connsiteY8" fmla="*/ 0 h 162564"/>
              <a:gd name="connsiteX9" fmla="*/ 18063 w 216766"/>
              <a:gd name="connsiteY9" fmla="*/ 18063 h 162564"/>
              <a:gd name="connsiteX10" fmla="*/ 198704 w 216766"/>
              <a:gd name="connsiteY10" fmla="*/ 18063 h 162564"/>
              <a:gd name="connsiteX11" fmla="*/ 198704 w 216766"/>
              <a:gd name="connsiteY11" fmla="*/ 22475 h 162564"/>
              <a:gd name="connsiteX12" fmla="*/ 108377 w 216766"/>
              <a:gd name="connsiteY12" fmla="*/ 88167 h 162564"/>
              <a:gd name="connsiteX13" fmla="*/ 18063 w 216766"/>
              <a:gd name="connsiteY13" fmla="*/ 22485 h 162564"/>
              <a:gd name="connsiteX14" fmla="*/ 18063 w 216766"/>
              <a:gd name="connsiteY14" fmla="*/ 18063 h 162564"/>
              <a:gd name="connsiteX15" fmla="*/ 18063 w 216766"/>
              <a:gd name="connsiteY15" fmla="*/ 44819 h 162564"/>
              <a:gd name="connsiteX16" fmla="*/ 18063 w 216766"/>
              <a:gd name="connsiteY16" fmla="*/ 144502 h 162564"/>
              <a:gd name="connsiteX17" fmla="*/ 198704 w 216766"/>
              <a:gd name="connsiteY17" fmla="*/ 144502 h 162564"/>
              <a:gd name="connsiteX18" fmla="*/ 198704 w 216766"/>
              <a:gd name="connsiteY18" fmla="*/ 44809 h 162564"/>
              <a:gd name="connsiteX19" fmla="*/ 108377 w 216766"/>
              <a:gd name="connsiteY19" fmla="*/ 110502 h 162564"/>
              <a:gd name="connsiteX20" fmla="*/ 18063 w 216766"/>
              <a:gd name="connsiteY20" fmla="*/ 44819 h 16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6766" h="162564">
                <a:moveTo>
                  <a:pt x="18063" y="0"/>
                </a:moveTo>
                <a:cubicBezTo>
                  <a:pt x="8087" y="0"/>
                  <a:pt x="0" y="8087"/>
                  <a:pt x="0" y="18063"/>
                </a:cubicBezTo>
                <a:lnTo>
                  <a:pt x="0" y="144502"/>
                </a:lnTo>
                <a:cubicBezTo>
                  <a:pt x="0" y="154478"/>
                  <a:pt x="8087" y="162564"/>
                  <a:pt x="18063" y="162564"/>
                </a:cubicBezTo>
                <a:lnTo>
                  <a:pt x="198704" y="162564"/>
                </a:lnTo>
                <a:cubicBezTo>
                  <a:pt x="208680" y="162564"/>
                  <a:pt x="216767" y="154478"/>
                  <a:pt x="216767" y="144502"/>
                </a:cubicBezTo>
                <a:lnTo>
                  <a:pt x="216767" y="18063"/>
                </a:lnTo>
                <a:cubicBezTo>
                  <a:pt x="216767" y="8087"/>
                  <a:pt x="208680" y="0"/>
                  <a:pt x="198704" y="0"/>
                </a:cubicBezTo>
                <a:lnTo>
                  <a:pt x="18063" y="0"/>
                </a:lnTo>
                <a:close/>
                <a:moveTo>
                  <a:pt x="18063" y="18063"/>
                </a:moveTo>
                <a:lnTo>
                  <a:pt x="198704" y="18063"/>
                </a:lnTo>
                <a:lnTo>
                  <a:pt x="198704" y="22475"/>
                </a:lnTo>
                <a:lnTo>
                  <a:pt x="108377" y="88167"/>
                </a:lnTo>
                <a:lnTo>
                  <a:pt x="18063" y="22485"/>
                </a:lnTo>
                <a:lnTo>
                  <a:pt x="18063" y="18063"/>
                </a:lnTo>
                <a:close/>
                <a:moveTo>
                  <a:pt x="18063" y="44819"/>
                </a:moveTo>
                <a:lnTo>
                  <a:pt x="18063" y="144502"/>
                </a:lnTo>
                <a:lnTo>
                  <a:pt x="198704" y="144502"/>
                </a:lnTo>
                <a:lnTo>
                  <a:pt x="198704" y="44809"/>
                </a:lnTo>
                <a:lnTo>
                  <a:pt x="108377" y="110502"/>
                </a:lnTo>
                <a:lnTo>
                  <a:pt x="18063" y="44819"/>
                </a:lnTo>
                <a:close/>
              </a:path>
            </a:pathLst>
          </a:custGeom>
          <a:solidFill>
            <a:schemeClr val="accent2"/>
          </a:solidFill>
          <a:ln w="8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/>
          </a:p>
        </p:txBody>
      </p:sp>
      <p:sp>
        <p:nvSpPr>
          <p:cNvPr id="13" name="MH_title_line">
            <a:extLst>
              <a:ext uri="{FF2B5EF4-FFF2-40B4-BE49-F238E27FC236}">
                <a16:creationId xmlns:a16="http://schemas.microsoft.com/office/drawing/2014/main" id="{72C1CEEA-4044-31A9-6A8D-109EB7C2C0A8}"/>
              </a:ext>
            </a:extLst>
          </p:cNvPr>
          <p:cNvSpPr/>
          <p:nvPr/>
        </p:nvSpPr>
        <p:spPr bwMode="gray">
          <a:xfrm flipV="1">
            <a:off x="480838" y="3244374"/>
            <a:ext cx="553852" cy="45719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F576110-E12D-748D-6277-4F5739F945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82426" y="2566477"/>
            <a:ext cx="5397604" cy="340683"/>
          </a:xfrm>
          <a:prstGeom prst="rect">
            <a:avLst/>
          </a:prstGeom>
        </p:spPr>
        <p:txBody>
          <a:bodyPr vert="horz" wrap="square" lIns="0" tIns="45720" rIns="91440" bIns="45720" anchor="b" anchorCtr="0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600" b="1">
                <a:solidFill>
                  <a:srgbClr val="212121"/>
                </a:solidFill>
              </a:defRPr>
            </a:lvl1pPr>
          </a:lstStyle>
          <a:p>
            <a:pPr lvl="0"/>
            <a:r>
              <a:rPr lang="en-US" noProof="0"/>
              <a:t>Position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096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41172EE3-8600-5751-5FD7-309E0A2E7A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96" b="2758"/>
          <a:stretch/>
        </p:blipFill>
        <p:spPr bwMode="gray"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6123620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82CE5A05-958A-CC7D-F4D5-12A878E30577}"/>
              </a:ext>
            </a:extLst>
          </p:cNvPr>
          <p:cNvGrpSpPr/>
          <p:nvPr/>
        </p:nvGrpSpPr>
        <p:grpSpPr bwMode="gray">
          <a:xfrm>
            <a:off x="485595" y="4508648"/>
            <a:ext cx="215944" cy="216000"/>
            <a:chOff x="485722" y="4508648"/>
            <a:chExt cx="216000" cy="2160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4B3B06A-3014-A750-6CB1-D1E3F7B45659}"/>
                </a:ext>
              </a:extLst>
            </p:cNvPr>
            <p:cNvSpPr/>
            <p:nvPr/>
          </p:nvSpPr>
          <p:spPr bwMode="gray">
            <a:xfrm>
              <a:off x="486565" y="4509491"/>
              <a:ext cx="214312" cy="214312"/>
            </a:xfrm>
            <a:custGeom>
              <a:avLst/>
              <a:gdLst>
                <a:gd name="connsiteX0" fmla="*/ 214313 w 214312"/>
                <a:gd name="connsiteY0" fmla="*/ 107156 h 214312"/>
                <a:gd name="connsiteX1" fmla="*/ 107156 w 214312"/>
                <a:gd name="connsiteY1" fmla="*/ 214313 h 214312"/>
                <a:gd name="connsiteX2" fmla="*/ 0 w 214312"/>
                <a:gd name="connsiteY2" fmla="*/ 107156 h 214312"/>
                <a:gd name="connsiteX3" fmla="*/ 107156 w 214312"/>
                <a:gd name="connsiteY3" fmla="*/ 0 h 214312"/>
                <a:gd name="connsiteX4" fmla="*/ 214313 w 214312"/>
                <a:gd name="connsiteY4" fmla="*/ 107156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" h="214312">
                  <a:moveTo>
                    <a:pt x="214313" y="107156"/>
                  </a:moveTo>
                  <a:cubicBezTo>
                    <a:pt x="214313" y="166337"/>
                    <a:pt x="166337" y="214313"/>
                    <a:pt x="107156" y="214313"/>
                  </a:cubicBezTo>
                  <a:cubicBezTo>
                    <a:pt x="47975" y="214313"/>
                    <a:pt x="0" y="166337"/>
                    <a:pt x="0" y="107156"/>
                  </a:cubicBezTo>
                  <a:cubicBezTo>
                    <a:pt x="0" y="47975"/>
                    <a:pt x="47975" y="0"/>
                    <a:pt x="107156" y="0"/>
                  </a:cubicBezTo>
                  <a:cubicBezTo>
                    <a:pt x="166337" y="0"/>
                    <a:pt x="214313" y="47975"/>
                    <a:pt x="214313" y="107156"/>
                  </a:cubicBezTo>
                  <a:close/>
                </a:path>
              </a:pathLst>
            </a:custGeom>
            <a:noFill/>
            <a:ln w="1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3686480-BC0F-14B9-A331-86F10E020AF6}"/>
                </a:ext>
              </a:extLst>
            </p:cNvPr>
            <p:cNvSpPr/>
            <p:nvPr/>
          </p:nvSpPr>
          <p:spPr bwMode="gray">
            <a:xfrm>
              <a:off x="539722" y="4508648"/>
              <a:ext cx="54000" cy="216000"/>
            </a:xfrm>
            <a:custGeom>
              <a:avLst/>
              <a:gdLst>
                <a:gd name="connsiteX0" fmla="*/ 54000 w 54000"/>
                <a:gd name="connsiteY0" fmla="*/ 1688 h 216000"/>
                <a:gd name="connsiteX1" fmla="*/ 54000 w 54000"/>
                <a:gd name="connsiteY1" fmla="*/ 0 h 216000"/>
                <a:gd name="connsiteX2" fmla="*/ 0 w 54000"/>
                <a:gd name="connsiteY2" fmla="*/ 108000 h 216000"/>
                <a:gd name="connsiteX3" fmla="*/ 54000 w 54000"/>
                <a:gd name="connsiteY3" fmla="*/ 216000 h 216000"/>
                <a:gd name="connsiteX4" fmla="*/ 54000 w 54000"/>
                <a:gd name="connsiteY4" fmla="*/ 214313 h 216000"/>
                <a:gd name="connsiteX5" fmla="*/ 17326 w 54000"/>
                <a:gd name="connsiteY5" fmla="*/ 183613 h 216000"/>
                <a:gd name="connsiteX6" fmla="*/ 1688 w 54000"/>
                <a:gd name="connsiteY6" fmla="*/ 108000 h 216000"/>
                <a:gd name="connsiteX7" fmla="*/ 17326 w 54000"/>
                <a:gd name="connsiteY7" fmla="*/ 32387 h 216000"/>
                <a:gd name="connsiteX8" fmla="*/ 54000 w 54000"/>
                <a:gd name="connsiteY8" fmla="*/ 1688 h 2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00" h="216000">
                  <a:moveTo>
                    <a:pt x="54000" y="1688"/>
                  </a:moveTo>
                  <a:lnTo>
                    <a:pt x="54000" y="0"/>
                  </a:lnTo>
                  <a:cubicBezTo>
                    <a:pt x="24177" y="0"/>
                    <a:pt x="0" y="48353"/>
                    <a:pt x="0" y="108000"/>
                  </a:cubicBezTo>
                  <a:cubicBezTo>
                    <a:pt x="0" y="167646"/>
                    <a:pt x="24177" y="216000"/>
                    <a:pt x="54000" y="216000"/>
                  </a:cubicBezTo>
                  <a:lnTo>
                    <a:pt x="54000" y="214313"/>
                  </a:lnTo>
                  <a:cubicBezTo>
                    <a:pt x="40072" y="214313"/>
                    <a:pt x="27008" y="202978"/>
                    <a:pt x="17326" y="183613"/>
                  </a:cubicBezTo>
                  <a:cubicBezTo>
                    <a:pt x="7694" y="164349"/>
                    <a:pt x="1688" y="137618"/>
                    <a:pt x="1688" y="108000"/>
                  </a:cubicBezTo>
                  <a:cubicBezTo>
                    <a:pt x="1688" y="78382"/>
                    <a:pt x="7694" y="51651"/>
                    <a:pt x="17326" y="32387"/>
                  </a:cubicBezTo>
                  <a:cubicBezTo>
                    <a:pt x="27008" y="13022"/>
                    <a:pt x="40072" y="1688"/>
                    <a:pt x="54000" y="1688"/>
                  </a:cubicBezTo>
                  <a:close/>
                </a:path>
              </a:pathLst>
            </a:custGeom>
            <a:noFill/>
            <a:ln w="8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F1C01D6-40DA-DD71-8876-4F396D30FF68}"/>
                </a:ext>
              </a:extLst>
            </p:cNvPr>
            <p:cNvSpPr/>
            <p:nvPr/>
          </p:nvSpPr>
          <p:spPr bwMode="gray">
            <a:xfrm>
              <a:off x="593722" y="4508648"/>
              <a:ext cx="54000" cy="215999"/>
            </a:xfrm>
            <a:custGeom>
              <a:avLst/>
              <a:gdLst>
                <a:gd name="connsiteX0" fmla="*/ 0 w 54000"/>
                <a:gd name="connsiteY0" fmla="*/ 216000 h 215999"/>
                <a:gd name="connsiteX1" fmla="*/ 54000 w 54000"/>
                <a:gd name="connsiteY1" fmla="*/ 108000 h 215999"/>
                <a:gd name="connsiteX2" fmla="*/ 0 w 54000"/>
                <a:gd name="connsiteY2" fmla="*/ 0 h 215999"/>
                <a:gd name="connsiteX3" fmla="*/ 0 w 54000"/>
                <a:gd name="connsiteY3" fmla="*/ 1688 h 215999"/>
                <a:gd name="connsiteX4" fmla="*/ 36674 w 54000"/>
                <a:gd name="connsiteY4" fmla="*/ 32387 h 215999"/>
                <a:gd name="connsiteX5" fmla="*/ 52313 w 54000"/>
                <a:gd name="connsiteY5" fmla="*/ 108000 h 215999"/>
                <a:gd name="connsiteX6" fmla="*/ 36674 w 54000"/>
                <a:gd name="connsiteY6" fmla="*/ 183613 h 215999"/>
                <a:gd name="connsiteX7" fmla="*/ 0 w 54000"/>
                <a:gd name="connsiteY7" fmla="*/ 214313 h 215999"/>
                <a:gd name="connsiteX8" fmla="*/ 0 w 54000"/>
                <a:gd name="connsiteY8" fmla="*/ 216000 h 215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000" h="215999">
                  <a:moveTo>
                    <a:pt x="0" y="216000"/>
                  </a:moveTo>
                  <a:cubicBezTo>
                    <a:pt x="29823" y="216000"/>
                    <a:pt x="54000" y="167646"/>
                    <a:pt x="54000" y="108000"/>
                  </a:cubicBezTo>
                  <a:cubicBezTo>
                    <a:pt x="54000" y="48353"/>
                    <a:pt x="29823" y="0"/>
                    <a:pt x="0" y="0"/>
                  </a:cubicBezTo>
                  <a:lnTo>
                    <a:pt x="0" y="1688"/>
                  </a:lnTo>
                  <a:cubicBezTo>
                    <a:pt x="13928" y="1687"/>
                    <a:pt x="26992" y="13022"/>
                    <a:pt x="36674" y="32387"/>
                  </a:cubicBezTo>
                  <a:cubicBezTo>
                    <a:pt x="46307" y="51651"/>
                    <a:pt x="52313" y="78382"/>
                    <a:pt x="52313" y="108000"/>
                  </a:cubicBezTo>
                  <a:cubicBezTo>
                    <a:pt x="52313" y="137618"/>
                    <a:pt x="46307" y="164349"/>
                    <a:pt x="36674" y="183613"/>
                  </a:cubicBezTo>
                  <a:cubicBezTo>
                    <a:pt x="26992" y="202978"/>
                    <a:pt x="13928" y="214313"/>
                    <a:pt x="0" y="214313"/>
                  </a:cubicBezTo>
                  <a:lnTo>
                    <a:pt x="0" y="216000"/>
                  </a:lnTo>
                  <a:close/>
                </a:path>
              </a:pathLst>
            </a:custGeom>
            <a:noFill/>
            <a:ln w="8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17FEB8F-D4A5-346A-A5D0-97E44E2DBB4B}"/>
                </a:ext>
              </a:extLst>
            </p:cNvPr>
            <p:cNvSpPr/>
            <p:nvPr/>
          </p:nvSpPr>
          <p:spPr bwMode="gray">
            <a:xfrm>
              <a:off x="485722" y="4616648"/>
              <a:ext cx="215999" cy="44999"/>
            </a:xfrm>
            <a:custGeom>
              <a:avLst/>
              <a:gdLst>
                <a:gd name="connsiteX0" fmla="*/ 214313 w 215999"/>
                <a:gd name="connsiteY0" fmla="*/ 0 h 44999"/>
                <a:gd name="connsiteX1" fmla="*/ 206329 w 215999"/>
                <a:gd name="connsiteY1" fmla="*/ 16314 h 44999"/>
                <a:gd name="connsiteX2" fmla="*/ 183718 w 215999"/>
                <a:gd name="connsiteY2" fmla="*/ 30262 h 44999"/>
                <a:gd name="connsiteX3" fmla="*/ 108000 w 215999"/>
                <a:gd name="connsiteY3" fmla="*/ 43312 h 44999"/>
                <a:gd name="connsiteX4" fmla="*/ 32282 w 215999"/>
                <a:gd name="connsiteY4" fmla="*/ 30262 h 44999"/>
                <a:gd name="connsiteX5" fmla="*/ 9671 w 215999"/>
                <a:gd name="connsiteY5" fmla="*/ 16314 h 44999"/>
                <a:gd name="connsiteX6" fmla="*/ 1687 w 215999"/>
                <a:gd name="connsiteY6" fmla="*/ 0 h 44999"/>
                <a:gd name="connsiteX7" fmla="*/ 0 w 215999"/>
                <a:gd name="connsiteY7" fmla="*/ 0 h 44999"/>
                <a:gd name="connsiteX8" fmla="*/ 108000 w 215999"/>
                <a:gd name="connsiteY8" fmla="*/ 45000 h 44999"/>
                <a:gd name="connsiteX9" fmla="*/ 216000 w 215999"/>
                <a:gd name="connsiteY9" fmla="*/ 0 h 44999"/>
                <a:gd name="connsiteX10" fmla="*/ 214313 w 215999"/>
                <a:gd name="connsiteY10" fmla="*/ 0 h 44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999" h="44999">
                  <a:moveTo>
                    <a:pt x="214313" y="0"/>
                  </a:moveTo>
                  <a:cubicBezTo>
                    <a:pt x="214313" y="5625"/>
                    <a:pt x="211584" y="11137"/>
                    <a:pt x="206329" y="16314"/>
                  </a:cubicBezTo>
                  <a:cubicBezTo>
                    <a:pt x="201067" y="21496"/>
                    <a:pt x="193369" y="26241"/>
                    <a:pt x="183718" y="30262"/>
                  </a:cubicBezTo>
                  <a:cubicBezTo>
                    <a:pt x="164426" y="38300"/>
                    <a:pt x="137656" y="43312"/>
                    <a:pt x="108000" y="43312"/>
                  </a:cubicBezTo>
                  <a:cubicBezTo>
                    <a:pt x="78344" y="43312"/>
                    <a:pt x="51574" y="38300"/>
                    <a:pt x="32282" y="30262"/>
                  </a:cubicBezTo>
                  <a:cubicBezTo>
                    <a:pt x="22631" y="26241"/>
                    <a:pt x="14932" y="21496"/>
                    <a:pt x="9671" y="16314"/>
                  </a:cubicBezTo>
                  <a:cubicBezTo>
                    <a:pt x="4417" y="11137"/>
                    <a:pt x="1687" y="5625"/>
                    <a:pt x="1687" y="0"/>
                  </a:cubicBezTo>
                  <a:lnTo>
                    <a:pt x="0" y="0"/>
                  </a:lnTo>
                  <a:cubicBezTo>
                    <a:pt x="0" y="24853"/>
                    <a:pt x="48353" y="45000"/>
                    <a:pt x="108000" y="45000"/>
                  </a:cubicBezTo>
                  <a:cubicBezTo>
                    <a:pt x="167646" y="45000"/>
                    <a:pt x="216000" y="24853"/>
                    <a:pt x="216000" y="0"/>
                  </a:cubicBezTo>
                  <a:lnTo>
                    <a:pt x="214313" y="0"/>
                  </a:lnTo>
                  <a:close/>
                </a:path>
              </a:pathLst>
            </a:custGeom>
            <a:noFill/>
            <a:ln w="8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528B0EC-5609-DCDD-689E-0050ED4C0502}"/>
                </a:ext>
              </a:extLst>
            </p:cNvPr>
            <p:cNvSpPr/>
            <p:nvPr/>
          </p:nvSpPr>
          <p:spPr bwMode="gray">
            <a:xfrm>
              <a:off x="485722" y="4508648"/>
              <a:ext cx="216000" cy="216000"/>
            </a:xfrm>
            <a:custGeom>
              <a:avLst/>
              <a:gdLst>
                <a:gd name="connsiteX0" fmla="*/ 108000 w 216000"/>
                <a:gd name="connsiteY0" fmla="*/ 0 h 216000"/>
                <a:gd name="connsiteX1" fmla="*/ 0 w 216000"/>
                <a:gd name="connsiteY1" fmla="*/ 108000 h 216000"/>
                <a:gd name="connsiteX2" fmla="*/ 108000 w 216000"/>
                <a:gd name="connsiteY2" fmla="*/ 216000 h 216000"/>
                <a:gd name="connsiteX3" fmla="*/ 216000 w 216000"/>
                <a:gd name="connsiteY3" fmla="*/ 108000 h 216000"/>
                <a:gd name="connsiteX4" fmla="*/ 108000 w 216000"/>
                <a:gd name="connsiteY4" fmla="*/ 0 h 216000"/>
                <a:gd name="connsiteX5" fmla="*/ 198000 w 216000"/>
                <a:gd name="connsiteY5" fmla="*/ 108000 h 216000"/>
                <a:gd name="connsiteX6" fmla="*/ 198000 w 216000"/>
                <a:gd name="connsiteY6" fmla="*/ 108900 h 216000"/>
                <a:gd name="connsiteX7" fmla="*/ 195300 w 216000"/>
                <a:gd name="connsiteY7" fmla="*/ 112500 h 216000"/>
                <a:gd name="connsiteX8" fmla="*/ 178200 w 216000"/>
                <a:gd name="connsiteY8" fmla="*/ 123300 h 216000"/>
                <a:gd name="connsiteX9" fmla="*/ 162000 w 216000"/>
                <a:gd name="connsiteY9" fmla="*/ 128700 h 216000"/>
                <a:gd name="connsiteX10" fmla="*/ 162000 w 216000"/>
                <a:gd name="connsiteY10" fmla="*/ 108000 h 216000"/>
                <a:gd name="connsiteX11" fmla="*/ 142200 w 216000"/>
                <a:gd name="connsiteY11" fmla="*/ 25200 h 216000"/>
                <a:gd name="connsiteX12" fmla="*/ 198000 w 216000"/>
                <a:gd name="connsiteY12" fmla="*/ 108000 h 216000"/>
                <a:gd name="connsiteX13" fmla="*/ 130500 w 216000"/>
                <a:gd name="connsiteY13" fmla="*/ 39600 h 216000"/>
                <a:gd name="connsiteX14" fmla="*/ 144000 w 216000"/>
                <a:gd name="connsiteY14" fmla="*/ 108000 h 216000"/>
                <a:gd name="connsiteX15" fmla="*/ 142200 w 216000"/>
                <a:gd name="connsiteY15" fmla="*/ 132300 h 216000"/>
                <a:gd name="connsiteX16" fmla="*/ 108000 w 216000"/>
                <a:gd name="connsiteY16" fmla="*/ 135000 h 216000"/>
                <a:gd name="connsiteX17" fmla="*/ 73800 w 216000"/>
                <a:gd name="connsiteY17" fmla="*/ 132300 h 216000"/>
                <a:gd name="connsiteX18" fmla="*/ 72000 w 216000"/>
                <a:gd name="connsiteY18" fmla="*/ 108000 h 216000"/>
                <a:gd name="connsiteX19" fmla="*/ 85500 w 216000"/>
                <a:gd name="connsiteY19" fmla="*/ 39600 h 216000"/>
                <a:gd name="connsiteX20" fmla="*/ 108000 w 216000"/>
                <a:gd name="connsiteY20" fmla="*/ 18000 h 216000"/>
                <a:gd name="connsiteX21" fmla="*/ 130500 w 216000"/>
                <a:gd name="connsiteY21" fmla="*/ 39600 h 216000"/>
                <a:gd name="connsiteX22" fmla="*/ 73800 w 216000"/>
                <a:gd name="connsiteY22" fmla="*/ 25200 h 216000"/>
                <a:gd name="connsiteX23" fmla="*/ 54000 w 216000"/>
                <a:gd name="connsiteY23" fmla="*/ 108000 h 216000"/>
                <a:gd name="connsiteX24" fmla="*/ 54900 w 216000"/>
                <a:gd name="connsiteY24" fmla="*/ 128700 h 216000"/>
                <a:gd name="connsiteX25" fmla="*/ 38700 w 216000"/>
                <a:gd name="connsiteY25" fmla="*/ 123300 h 216000"/>
                <a:gd name="connsiteX26" fmla="*/ 21600 w 216000"/>
                <a:gd name="connsiteY26" fmla="*/ 112500 h 216000"/>
                <a:gd name="connsiteX27" fmla="*/ 18900 w 216000"/>
                <a:gd name="connsiteY27" fmla="*/ 108900 h 216000"/>
                <a:gd name="connsiteX28" fmla="*/ 18000 w 216000"/>
                <a:gd name="connsiteY28" fmla="*/ 108000 h 216000"/>
                <a:gd name="connsiteX29" fmla="*/ 73800 w 216000"/>
                <a:gd name="connsiteY29" fmla="*/ 25200 h 216000"/>
                <a:gd name="connsiteX30" fmla="*/ 22500 w 216000"/>
                <a:gd name="connsiteY30" fmla="*/ 135000 h 216000"/>
                <a:gd name="connsiteX31" fmla="*/ 58500 w 216000"/>
                <a:gd name="connsiteY31" fmla="*/ 147600 h 216000"/>
                <a:gd name="connsiteX32" fmla="*/ 73800 w 216000"/>
                <a:gd name="connsiteY32" fmla="*/ 190800 h 216000"/>
                <a:gd name="connsiteX33" fmla="*/ 22500 w 216000"/>
                <a:gd name="connsiteY33" fmla="*/ 135000 h 216000"/>
                <a:gd name="connsiteX34" fmla="*/ 85500 w 216000"/>
                <a:gd name="connsiteY34" fmla="*/ 176400 h 216000"/>
                <a:gd name="connsiteX35" fmla="*/ 76500 w 216000"/>
                <a:gd name="connsiteY35" fmla="*/ 151200 h 216000"/>
                <a:gd name="connsiteX36" fmla="*/ 108000 w 216000"/>
                <a:gd name="connsiteY36" fmla="*/ 153000 h 216000"/>
                <a:gd name="connsiteX37" fmla="*/ 138600 w 216000"/>
                <a:gd name="connsiteY37" fmla="*/ 151200 h 216000"/>
                <a:gd name="connsiteX38" fmla="*/ 129600 w 216000"/>
                <a:gd name="connsiteY38" fmla="*/ 176400 h 216000"/>
                <a:gd name="connsiteX39" fmla="*/ 107100 w 216000"/>
                <a:gd name="connsiteY39" fmla="*/ 198000 h 216000"/>
                <a:gd name="connsiteX40" fmla="*/ 85500 w 216000"/>
                <a:gd name="connsiteY40" fmla="*/ 176400 h 216000"/>
                <a:gd name="connsiteX41" fmla="*/ 142200 w 216000"/>
                <a:gd name="connsiteY41" fmla="*/ 190800 h 216000"/>
                <a:gd name="connsiteX42" fmla="*/ 157500 w 216000"/>
                <a:gd name="connsiteY42" fmla="*/ 147600 h 216000"/>
                <a:gd name="connsiteX43" fmla="*/ 193500 w 216000"/>
                <a:gd name="connsiteY43" fmla="*/ 135000 h 216000"/>
                <a:gd name="connsiteX44" fmla="*/ 142200 w 216000"/>
                <a:gd name="connsiteY44" fmla="*/ 190800 h 2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6000" h="216000">
                  <a:moveTo>
                    <a:pt x="108000" y="0"/>
                  </a:moveTo>
                  <a:cubicBezTo>
                    <a:pt x="48600" y="0"/>
                    <a:pt x="0" y="48600"/>
                    <a:pt x="0" y="108000"/>
                  </a:cubicBezTo>
                  <a:cubicBezTo>
                    <a:pt x="0" y="167400"/>
                    <a:pt x="48600" y="216000"/>
                    <a:pt x="108000" y="216000"/>
                  </a:cubicBezTo>
                  <a:cubicBezTo>
                    <a:pt x="167400" y="216000"/>
                    <a:pt x="216000" y="167400"/>
                    <a:pt x="216000" y="108000"/>
                  </a:cubicBezTo>
                  <a:cubicBezTo>
                    <a:pt x="216000" y="48600"/>
                    <a:pt x="167400" y="0"/>
                    <a:pt x="108000" y="0"/>
                  </a:cubicBezTo>
                  <a:close/>
                  <a:moveTo>
                    <a:pt x="198000" y="108000"/>
                  </a:moveTo>
                  <a:cubicBezTo>
                    <a:pt x="198000" y="108000"/>
                    <a:pt x="198000" y="108000"/>
                    <a:pt x="198000" y="108900"/>
                  </a:cubicBezTo>
                  <a:cubicBezTo>
                    <a:pt x="198000" y="109800"/>
                    <a:pt x="197100" y="110700"/>
                    <a:pt x="195300" y="112500"/>
                  </a:cubicBezTo>
                  <a:cubicBezTo>
                    <a:pt x="191700" y="116100"/>
                    <a:pt x="186300" y="119700"/>
                    <a:pt x="178200" y="123300"/>
                  </a:cubicBezTo>
                  <a:cubicBezTo>
                    <a:pt x="173700" y="125100"/>
                    <a:pt x="167400" y="126900"/>
                    <a:pt x="162000" y="128700"/>
                  </a:cubicBezTo>
                  <a:cubicBezTo>
                    <a:pt x="162000" y="121500"/>
                    <a:pt x="162000" y="115200"/>
                    <a:pt x="162000" y="108000"/>
                  </a:cubicBezTo>
                  <a:cubicBezTo>
                    <a:pt x="162000" y="74700"/>
                    <a:pt x="154800" y="45000"/>
                    <a:pt x="142200" y="25200"/>
                  </a:cubicBezTo>
                  <a:cubicBezTo>
                    <a:pt x="175500" y="38700"/>
                    <a:pt x="198000" y="70200"/>
                    <a:pt x="198000" y="108000"/>
                  </a:cubicBezTo>
                  <a:close/>
                  <a:moveTo>
                    <a:pt x="130500" y="39600"/>
                  </a:moveTo>
                  <a:cubicBezTo>
                    <a:pt x="138600" y="55800"/>
                    <a:pt x="144000" y="80100"/>
                    <a:pt x="144000" y="108000"/>
                  </a:cubicBezTo>
                  <a:cubicBezTo>
                    <a:pt x="144000" y="116100"/>
                    <a:pt x="143100" y="125100"/>
                    <a:pt x="142200" y="132300"/>
                  </a:cubicBezTo>
                  <a:cubicBezTo>
                    <a:pt x="131400" y="134100"/>
                    <a:pt x="120600" y="135000"/>
                    <a:pt x="108000" y="135000"/>
                  </a:cubicBezTo>
                  <a:cubicBezTo>
                    <a:pt x="95400" y="135000"/>
                    <a:pt x="84600" y="134100"/>
                    <a:pt x="73800" y="132300"/>
                  </a:cubicBezTo>
                  <a:cubicBezTo>
                    <a:pt x="72900" y="125100"/>
                    <a:pt x="72000" y="116100"/>
                    <a:pt x="72000" y="108000"/>
                  </a:cubicBezTo>
                  <a:cubicBezTo>
                    <a:pt x="72000" y="80100"/>
                    <a:pt x="77400" y="55800"/>
                    <a:pt x="85500" y="39600"/>
                  </a:cubicBezTo>
                  <a:cubicBezTo>
                    <a:pt x="94500" y="21600"/>
                    <a:pt x="103500" y="18000"/>
                    <a:pt x="108000" y="18000"/>
                  </a:cubicBezTo>
                  <a:cubicBezTo>
                    <a:pt x="112500" y="18000"/>
                    <a:pt x="121500" y="22500"/>
                    <a:pt x="130500" y="39600"/>
                  </a:cubicBezTo>
                  <a:close/>
                  <a:moveTo>
                    <a:pt x="73800" y="25200"/>
                  </a:moveTo>
                  <a:cubicBezTo>
                    <a:pt x="61200" y="45000"/>
                    <a:pt x="54000" y="74700"/>
                    <a:pt x="54000" y="108000"/>
                  </a:cubicBezTo>
                  <a:cubicBezTo>
                    <a:pt x="54000" y="115200"/>
                    <a:pt x="54000" y="121500"/>
                    <a:pt x="54900" y="128700"/>
                  </a:cubicBezTo>
                  <a:cubicBezTo>
                    <a:pt x="48600" y="126900"/>
                    <a:pt x="43200" y="125100"/>
                    <a:pt x="38700" y="123300"/>
                  </a:cubicBezTo>
                  <a:cubicBezTo>
                    <a:pt x="30600" y="119700"/>
                    <a:pt x="24300" y="116100"/>
                    <a:pt x="21600" y="112500"/>
                  </a:cubicBezTo>
                  <a:cubicBezTo>
                    <a:pt x="19800" y="110700"/>
                    <a:pt x="18900" y="109800"/>
                    <a:pt x="18900" y="108900"/>
                  </a:cubicBezTo>
                  <a:cubicBezTo>
                    <a:pt x="18000" y="108000"/>
                    <a:pt x="18000" y="108000"/>
                    <a:pt x="18000" y="108000"/>
                  </a:cubicBezTo>
                  <a:cubicBezTo>
                    <a:pt x="18000" y="70200"/>
                    <a:pt x="40500" y="38700"/>
                    <a:pt x="73800" y="25200"/>
                  </a:cubicBezTo>
                  <a:close/>
                  <a:moveTo>
                    <a:pt x="22500" y="135000"/>
                  </a:moveTo>
                  <a:cubicBezTo>
                    <a:pt x="32400" y="140400"/>
                    <a:pt x="44100" y="144900"/>
                    <a:pt x="58500" y="147600"/>
                  </a:cubicBezTo>
                  <a:cubicBezTo>
                    <a:pt x="62100" y="164700"/>
                    <a:pt x="67500" y="179100"/>
                    <a:pt x="73800" y="190800"/>
                  </a:cubicBezTo>
                  <a:cubicBezTo>
                    <a:pt x="49500" y="180900"/>
                    <a:pt x="30600" y="160200"/>
                    <a:pt x="22500" y="135000"/>
                  </a:cubicBezTo>
                  <a:close/>
                  <a:moveTo>
                    <a:pt x="85500" y="176400"/>
                  </a:moveTo>
                  <a:cubicBezTo>
                    <a:pt x="81900" y="169200"/>
                    <a:pt x="79200" y="161100"/>
                    <a:pt x="76500" y="151200"/>
                  </a:cubicBezTo>
                  <a:cubicBezTo>
                    <a:pt x="86400" y="152100"/>
                    <a:pt x="97200" y="153000"/>
                    <a:pt x="108000" y="153000"/>
                  </a:cubicBezTo>
                  <a:cubicBezTo>
                    <a:pt x="118800" y="153000"/>
                    <a:pt x="129600" y="152100"/>
                    <a:pt x="138600" y="151200"/>
                  </a:cubicBezTo>
                  <a:cubicBezTo>
                    <a:pt x="135900" y="161100"/>
                    <a:pt x="133200" y="169200"/>
                    <a:pt x="129600" y="176400"/>
                  </a:cubicBezTo>
                  <a:cubicBezTo>
                    <a:pt x="120600" y="194400"/>
                    <a:pt x="111600" y="198000"/>
                    <a:pt x="107100" y="198000"/>
                  </a:cubicBezTo>
                  <a:cubicBezTo>
                    <a:pt x="102600" y="198000"/>
                    <a:pt x="94500" y="193500"/>
                    <a:pt x="85500" y="176400"/>
                  </a:cubicBezTo>
                  <a:close/>
                  <a:moveTo>
                    <a:pt x="142200" y="190800"/>
                  </a:moveTo>
                  <a:cubicBezTo>
                    <a:pt x="149400" y="179100"/>
                    <a:pt x="154800" y="164700"/>
                    <a:pt x="157500" y="147600"/>
                  </a:cubicBezTo>
                  <a:cubicBezTo>
                    <a:pt x="171900" y="144900"/>
                    <a:pt x="183600" y="140400"/>
                    <a:pt x="193500" y="135000"/>
                  </a:cubicBezTo>
                  <a:cubicBezTo>
                    <a:pt x="185400" y="160200"/>
                    <a:pt x="166500" y="180900"/>
                    <a:pt x="142200" y="190800"/>
                  </a:cubicBezTo>
                  <a:close/>
                </a:path>
              </a:pathLst>
            </a:custGeom>
            <a:solidFill>
              <a:schemeClr val="bg1"/>
            </a:solidFill>
            <a:ln w="8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799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55CE79B-67BC-9746-98CC-B27A89A916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82426" y="2506404"/>
            <a:ext cx="5397604" cy="475581"/>
          </a:xfrm>
          <a:prstGeom prst="rect">
            <a:avLst/>
          </a:prstGeom>
        </p:spPr>
        <p:txBody>
          <a:bodyPr vert="horz" wrap="square" lIns="0" tIns="45720" rIns="91440" bIns="45720" anchor="ctr" anchorCtr="0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2799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Thank you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5C4A6C7-1AA7-1CA7-9291-2F4732BB61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18398" y="3717279"/>
            <a:ext cx="5061633" cy="232076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2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Name@MANN-HUMMEL.COM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C0E2FE4-4771-752B-101C-3D9971A9C7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18398" y="4108568"/>
            <a:ext cx="5061633" cy="232076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2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+49 XXXX XX-XXXX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C87190B0-1ED1-EF28-2F83-7A25AD9F34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18398" y="4500610"/>
            <a:ext cx="5061633" cy="232076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 sz="1200" b="0" cap="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www.mann-hummel.com</a:t>
            </a:r>
          </a:p>
        </p:txBody>
      </p:sp>
      <p:sp>
        <p:nvSpPr>
          <p:cNvPr id="19" name="Grafik 7">
            <a:extLst>
              <a:ext uri="{FF2B5EF4-FFF2-40B4-BE49-F238E27FC236}">
                <a16:creationId xmlns:a16="http://schemas.microsoft.com/office/drawing/2014/main" id="{9F142315-BD2A-2245-964A-885581980618}"/>
              </a:ext>
            </a:extLst>
          </p:cNvPr>
          <p:cNvSpPr/>
          <p:nvPr/>
        </p:nvSpPr>
        <p:spPr bwMode="gray">
          <a:xfrm>
            <a:off x="482425" y="4123911"/>
            <a:ext cx="216697" cy="215215"/>
          </a:xfrm>
          <a:custGeom>
            <a:avLst/>
            <a:gdLst>
              <a:gd name="connsiteX0" fmla="*/ 210603 w 216753"/>
              <a:gd name="connsiteY0" fmla="*/ 155183 h 215215"/>
              <a:gd name="connsiteX1" fmla="*/ 182782 w 216753"/>
              <a:gd name="connsiteY1" fmla="*/ 127553 h 215215"/>
              <a:gd name="connsiteX2" fmla="*/ 153673 w 216753"/>
              <a:gd name="connsiteY2" fmla="*/ 127553 h 215215"/>
              <a:gd name="connsiteX3" fmla="*/ 141432 w 216753"/>
              <a:gd name="connsiteY3" fmla="*/ 139710 h 215215"/>
              <a:gd name="connsiteX4" fmla="*/ 75951 w 216753"/>
              <a:gd name="connsiteY4" fmla="*/ 74676 h 215215"/>
              <a:gd name="connsiteX5" fmla="*/ 88192 w 216753"/>
              <a:gd name="connsiteY5" fmla="*/ 62518 h 215215"/>
              <a:gd name="connsiteX6" fmla="*/ 88192 w 216753"/>
              <a:gd name="connsiteY6" fmla="*/ 33608 h 215215"/>
              <a:gd name="connsiteX7" fmla="*/ 60371 w 216753"/>
              <a:gd name="connsiteY7" fmla="*/ 5977 h 215215"/>
              <a:gd name="connsiteX8" fmla="*/ 31262 w 216753"/>
              <a:gd name="connsiteY8" fmla="*/ 5977 h 215215"/>
              <a:gd name="connsiteX9" fmla="*/ 9005 w 216753"/>
              <a:gd name="connsiteY9" fmla="*/ 28082 h 215215"/>
              <a:gd name="connsiteX10" fmla="*/ 8010 w 216753"/>
              <a:gd name="connsiteY10" fmla="*/ 85438 h 215215"/>
              <a:gd name="connsiteX11" fmla="*/ 59141 w 216753"/>
              <a:gd name="connsiteY11" fmla="*/ 156522 h 215215"/>
              <a:gd name="connsiteX12" fmla="*/ 130714 w 216753"/>
              <a:gd name="connsiteY12" fmla="*/ 207304 h 215215"/>
              <a:gd name="connsiteX13" fmla="*/ 163923 w 216753"/>
              <a:gd name="connsiteY13" fmla="*/ 215216 h 215215"/>
              <a:gd name="connsiteX14" fmla="*/ 188463 w 216753"/>
              <a:gd name="connsiteY14" fmla="*/ 206257 h 215215"/>
              <a:gd name="connsiteX15" fmla="*/ 210720 w 216753"/>
              <a:gd name="connsiteY15" fmla="*/ 184152 h 215215"/>
              <a:gd name="connsiteX16" fmla="*/ 216753 w 216753"/>
              <a:gd name="connsiteY16" fmla="*/ 169668 h 215215"/>
              <a:gd name="connsiteX17" fmla="*/ 210603 w 216753"/>
              <a:gd name="connsiteY17" fmla="*/ 155183 h 215215"/>
              <a:gd name="connsiteX18" fmla="*/ 198186 w 216753"/>
              <a:gd name="connsiteY18" fmla="*/ 171762 h 215215"/>
              <a:gd name="connsiteX19" fmla="*/ 175930 w 216753"/>
              <a:gd name="connsiteY19" fmla="*/ 193867 h 215215"/>
              <a:gd name="connsiteX20" fmla="*/ 137508 w 216753"/>
              <a:gd name="connsiteY20" fmla="*/ 191191 h 215215"/>
              <a:gd name="connsiteX21" fmla="*/ 71441 w 216753"/>
              <a:gd name="connsiteY21" fmla="*/ 144132 h 215215"/>
              <a:gd name="connsiteX22" fmla="*/ 24058 w 216753"/>
              <a:gd name="connsiteY22" fmla="*/ 78515 h 215215"/>
              <a:gd name="connsiteX23" fmla="*/ 21364 w 216753"/>
              <a:gd name="connsiteY23" fmla="*/ 40356 h 215215"/>
              <a:gd name="connsiteX24" fmla="*/ 43620 w 216753"/>
              <a:gd name="connsiteY24" fmla="*/ 18251 h 215215"/>
              <a:gd name="connsiteX25" fmla="*/ 47896 w 216753"/>
              <a:gd name="connsiteY25" fmla="*/ 18251 h 215215"/>
              <a:gd name="connsiteX26" fmla="*/ 75716 w 216753"/>
              <a:gd name="connsiteY26" fmla="*/ 45882 h 215215"/>
              <a:gd name="connsiteX27" fmla="*/ 75716 w 216753"/>
              <a:gd name="connsiteY27" fmla="*/ 50128 h 215215"/>
              <a:gd name="connsiteX28" fmla="*/ 54631 w 216753"/>
              <a:gd name="connsiteY28" fmla="*/ 71070 h 215215"/>
              <a:gd name="connsiteX29" fmla="*/ 57267 w 216753"/>
              <a:gd name="connsiteY29" fmla="*/ 76654 h 215215"/>
              <a:gd name="connsiteX30" fmla="*/ 139382 w 216753"/>
              <a:gd name="connsiteY30" fmla="*/ 158150 h 215215"/>
              <a:gd name="connsiteX31" fmla="*/ 145004 w 216753"/>
              <a:gd name="connsiteY31" fmla="*/ 160768 h 215215"/>
              <a:gd name="connsiteX32" fmla="*/ 166090 w 216753"/>
              <a:gd name="connsiteY32" fmla="*/ 139827 h 215215"/>
              <a:gd name="connsiteX33" fmla="*/ 168199 w 216753"/>
              <a:gd name="connsiteY33" fmla="*/ 138954 h 215215"/>
              <a:gd name="connsiteX34" fmla="*/ 170307 w 216753"/>
              <a:gd name="connsiteY34" fmla="*/ 139827 h 215215"/>
              <a:gd name="connsiteX35" fmla="*/ 198127 w 216753"/>
              <a:gd name="connsiteY35" fmla="*/ 167458 h 215215"/>
              <a:gd name="connsiteX36" fmla="*/ 199006 w 216753"/>
              <a:gd name="connsiteY36" fmla="*/ 169552 h 215215"/>
              <a:gd name="connsiteX37" fmla="*/ 198186 w 216753"/>
              <a:gd name="connsiteY37" fmla="*/ 171762 h 215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16753" h="215215">
                <a:moveTo>
                  <a:pt x="210603" y="155183"/>
                </a:moveTo>
                <a:lnTo>
                  <a:pt x="182782" y="127553"/>
                </a:lnTo>
                <a:cubicBezTo>
                  <a:pt x="174758" y="119583"/>
                  <a:pt x="161697" y="119583"/>
                  <a:pt x="153673" y="127553"/>
                </a:cubicBezTo>
                <a:lnTo>
                  <a:pt x="141432" y="139710"/>
                </a:lnTo>
                <a:cubicBezTo>
                  <a:pt x="113494" y="125168"/>
                  <a:pt x="90535" y="102423"/>
                  <a:pt x="75951" y="74676"/>
                </a:cubicBezTo>
                <a:lnTo>
                  <a:pt x="88192" y="62518"/>
                </a:lnTo>
                <a:cubicBezTo>
                  <a:pt x="96216" y="54549"/>
                  <a:pt x="96216" y="41577"/>
                  <a:pt x="88192" y="33608"/>
                </a:cubicBezTo>
                <a:lnTo>
                  <a:pt x="60371" y="5977"/>
                </a:lnTo>
                <a:cubicBezTo>
                  <a:pt x="52347" y="-1992"/>
                  <a:pt x="39286" y="-1992"/>
                  <a:pt x="31262" y="5977"/>
                </a:cubicBezTo>
                <a:lnTo>
                  <a:pt x="9005" y="28082"/>
                </a:lnTo>
                <a:cubicBezTo>
                  <a:pt x="-2650" y="39658"/>
                  <a:pt x="-3002" y="60017"/>
                  <a:pt x="8010" y="85438"/>
                </a:cubicBezTo>
                <a:cubicBezTo>
                  <a:pt x="17908" y="108357"/>
                  <a:pt x="36065" y="133602"/>
                  <a:pt x="59141" y="156522"/>
                </a:cubicBezTo>
                <a:cubicBezTo>
                  <a:pt x="82218" y="179441"/>
                  <a:pt x="107637" y="197474"/>
                  <a:pt x="130714" y="207304"/>
                </a:cubicBezTo>
                <a:cubicBezTo>
                  <a:pt x="143131" y="212598"/>
                  <a:pt x="154317" y="215216"/>
                  <a:pt x="163923" y="215216"/>
                </a:cubicBezTo>
                <a:cubicBezTo>
                  <a:pt x="174114" y="215216"/>
                  <a:pt x="182490" y="212248"/>
                  <a:pt x="188463" y="206257"/>
                </a:cubicBezTo>
                <a:lnTo>
                  <a:pt x="210720" y="184152"/>
                </a:lnTo>
                <a:cubicBezTo>
                  <a:pt x="214586" y="180313"/>
                  <a:pt x="216753" y="175136"/>
                  <a:pt x="216753" y="169668"/>
                </a:cubicBezTo>
                <a:cubicBezTo>
                  <a:pt x="216636" y="164141"/>
                  <a:pt x="214469" y="159023"/>
                  <a:pt x="210603" y="155183"/>
                </a:cubicBezTo>
                <a:close/>
                <a:moveTo>
                  <a:pt x="198186" y="171762"/>
                </a:moveTo>
                <a:lnTo>
                  <a:pt x="175930" y="193867"/>
                </a:lnTo>
                <a:cubicBezTo>
                  <a:pt x="169897" y="199858"/>
                  <a:pt x="155547" y="198870"/>
                  <a:pt x="137508" y="191191"/>
                </a:cubicBezTo>
                <a:cubicBezTo>
                  <a:pt x="116423" y="182233"/>
                  <a:pt x="92995" y="165480"/>
                  <a:pt x="71441" y="144132"/>
                </a:cubicBezTo>
                <a:cubicBezTo>
                  <a:pt x="49887" y="122725"/>
                  <a:pt x="33078" y="99398"/>
                  <a:pt x="24058" y="78515"/>
                </a:cubicBezTo>
                <a:cubicBezTo>
                  <a:pt x="16327" y="60599"/>
                  <a:pt x="15331" y="46347"/>
                  <a:pt x="21364" y="40356"/>
                </a:cubicBezTo>
                <a:lnTo>
                  <a:pt x="43620" y="18251"/>
                </a:lnTo>
                <a:cubicBezTo>
                  <a:pt x="44792" y="17087"/>
                  <a:pt x="46724" y="17087"/>
                  <a:pt x="47896" y="18251"/>
                </a:cubicBezTo>
                <a:lnTo>
                  <a:pt x="75716" y="45882"/>
                </a:lnTo>
                <a:cubicBezTo>
                  <a:pt x="76888" y="47045"/>
                  <a:pt x="76888" y="48965"/>
                  <a:pt x="75716" y="50128"/>
                </a:cubicBezTo>
                <a:lnTo>
                  <a:pt x="54631" y="71070"/>
                </a:lnTo>
                <a:lnTo>
                  <a:pt x="57267" y="76654"/>
                </a:lnTo>
                <a:cubicBezTo>
                  <a:pt x="74311" y="112312"/>
                  <a:pt x="103478" y="141281"/>
                  <a:pt x="139382" y="158150"/>
                </a:cubicBezTo>
                <a:lnTo>
                  <a:pt x="145004" y="160768"/>
                </a:lnTo>
                <a:lnTo>
                  <a:pt x="166090" y="139827"/>
                </a:lnTo>
                <a:cubicBezTo>
                  <a:pt x="166852" y="139071"/>
                  <a:pt x="167789" y="138954"/>
                  <a:pt x="168199" y="138954"/>
                </a:cubicBezTo>
                <a:cubicBezTo>
                  <a:pt x="168608" y="138954"/>
                  <a:pt x="169546" y="139071"/>
                  <a:pt x="170307" y="139827"/>
                </a:cubicBezTo>
                <a:lnTo>
                  <a:pt x="198127" y="167458"/>
                </a:lnTo>
                <a:cubicBezTo>
                  <a:pt x="198890" y="168214"/>
                  <a:pt x="199006" y="169086"/>
                  <a:pt x="199006" y="169552"/>
                </a:cubicBezTo>
                <a:cubicBezTo>
                  <a:pt x="199065" y="170075"/>
                  <a:pt x="198948" y="171006"/>
                  <a:pt x="198186" y="171762"/>
                </a:cubicBezTo>
                <a:close/>
              </a:path>
            </a:pathLst>
          </a:custGeom>
          <a:solidFill>
            <a:schemeClr val="bg1"/>
          </a:solidFill>
          <a:ln w="8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/>
          </a:p>
        </p:txBody>
      </p:sp>
      <p:sp>
        <p:nvSpPr>
          <p:cNvPr id="20" name="Grafik 5">
            <a:extLst>
              <a:ext uri="{FF2B5EF4-FFF2-40B4-BE49-F238E27FC236}">
                <a16:creationId xmlns:a16="http://schemas.microsoft.com/office/drawing/2014/main" id="{8B8FFEC3-009B-954D-91A9-3AC4618B20B8}"/>
              </a:ext>
            </a:extLst>
          </p:cNvPr>
          <p:cNvSpPr/>
          <p:nvPr/>
        </p:nvSpPr>
        <p:spPr bwMode="gray">
          <a:xfrm>
            <a:off x="482426" y="3743013"/>
            <a:ext cx="216710" cy="162564"/>
          </a:xfrm>
          <a:custGeom>
            <a:avLst/>
            <a:gdLst>
              <a:gd name="connsiteX0" fmla="*/ 18063 w 216766"/>
              <a:gd name="connsiteY0" fmla="*/ 0 h 162564"/>
              <a:gd name="connsiteX1" fmla="*/ 0 w 216766"/>
              <a:gd name="connsiteY1" fmla="*/ 18063 h 162564"/>
              <a:gd name="connsiteX2" fmla="*/ 0 w 216766"/>
              <a:gd name="connsiteY2" fmla="*/ 144502 h 162564"/>
              <a:gd name="connsiteX3" fmla="*/ 18063 w 216766"/>
              <a:gd name="connsiteY3" fmla="*/ 162564 h 162564"/>
              <a:gd name="connsiteX4" fmla="*/ 198704 w 216766"/>
              <a:gd name="connsiteY4" fmla="*/ 162564 h 162564"/>
              <a:gd name="connsiteX5" fmla="*/ 216767 w 216766"/>
              <a:gd name="connsiteY5" fmla="*/ 144502 h 162564"/>
              <a:gd name="connsiteX6" fmla="*/ 216767 w 216766"/>
              <a:gd name="connsiteY6" fmla="*/ 18063 h 162564"/>
              <a:gd name="connsiteX7" fmla="*/ 198704 w 216766"/>
              <a:gd name="connsiteY7" fmla="*/ 0 h 162564"/>
              <a:gd name="connsiteX8" fmla="*/ 18063 w 216766"/>
              <a:gd name="connsiteY8" fmla="*/ 0 h 162564"/>
              <a:gd name="connsiteX9" fmla="*/ 18063 w 216766"/>
              <a:gd name="connsiteY9" fmla="*/ 18063 h 162564"/>
              <a:gd name="connsiteX10" fmla="*/ 198704 w 216766"/>
              <a:gd name="connsiteY10" fmla="*/ 18063 h 162564"/>
              <a:gd name="connsiteX11" fmla="*/ 198704 w 216766"/>
              <a:gd name="connsiteY11" fmla="*/ 22475 h 162564"/>
              <a:gd name="connsiteX12" fmla="*/ 108377 w 216766"/>
              <a:gd name="connsiteY12" fmla="*/ 88167 h 162564"/>
              <a:gd name="connsiteX13" fmla="*/ 18063 w 216766"/>
              <a:gd name="connsiteY13" fmla="*/ 22485 h 162564"/>
              <a:gd name="connsiteX14" fmla="*/ 18063 w 216766"/>
              <a:gd name="connsiteY14" fmla="*/ 18063 h 162564"/>
              <a:gd name="connsiteX15" fmla="*/ 18063 w 216766"/>
              <a:gd name="connsiteY15" fmla="*/ 44819 h 162564"/>
              <a:gd name="connsiteX16" fmla="*/ 18063 w 216766"/>
              <a:gd name="connsiteY16" fmla="*/ 144502 h 162564"/>
              <a:gd name="connsiteX17" fmla="*/ 198704 w 216766"/>
              <a:gd name="connsiteY17" fmla="*/ 144502 h 162564"/>
              <a:gd name="connsiteX18" fmla="*/ 198704 w 216766"/>
              <a:gd name="connsiteY18" fmla="*/ 44809 h 162564"/>
              <a:gd name="connsiteX19" fmla="*/ 108377 w 216766"/>
              <a:gd name="connsiteY19" fmla="*/ 110502 h 162564"/>
              <a:gd name="connsiteX20" fmla="*/ 18063 w 216766"/>
              <a:gd name="connsiteY20" fmla="*/ 44819 h 16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6766" h="162564">
                <a:moveTo>
                  <a:pt x="18063" y="0"/>
                </a:moveTo>
                <a:cubicBezTo>
                  <a:pt x="8087" y="0"/>
                  <a:pt x="0" y="8087"/>
                  <a:pt x="0" y="18063"/>
                </a:cubicBezTo>
                <a:lnTo>
                  <a:pt x="0" y="144502"/>
                </a:lnTo>
                <a:cubicBezTo>
                  <a:pt x="0" y="154478"/>
                  <a:pt x="8087" y="162564"/>
                  <a:pt x="18063" y="162564"/>
                </a:cubicBezTo>
                <a:lnTo>
                  <a:pt x="198704" y="162564"/>
                </a:lnTo>
                <a:cubicBezTo>
                  <a:pt x="208680" y="162564"/>
                  <a:pt x="216767" y="154478"/>
                  <a:pt x="216767" y="144502"/>
                </a:cubicBezTo>
                <a:lnTo>
                  <a:pt x="216767" y="18063"/>
                </a:lnTo>
                <a:cubicBezTo>
                  <a:pt x="216767" y="8087"/>
                  <a:pt x="208680" y="0"/>
                  <a:pt x="198704" y="0"/>
                </a:cubicBezTo>
                <a:lnTo>
                  <a:pt x="18063" y="0"/>
                </a:lnTo>
                <a:close/>
                <a:moveTo>
                  <a:pt x="18063" y="18063"/>
                </a:moveTo>
                <a:lnTo>
                  <a:pt x="198704" y="18063"/>
                </a:lnTo>
                <a:lnTo>
                  <a:pt x="198704" y="22475"/>
                </a:lnTo>
                <a:lnTo>
                  <a:pt x="108377" y="88167"/>
                </a:lnTo>
                <a:lnTo>
                  <a:pt x="18063" y="22485"/>
                </a:lnTo>
                <a:lnTo>
                  <a:pt x="18063" y="18063"/>
                </a:lnTo>
                <a:close/>
                <a:moveTo>
                  <a:pt x="18063" y="44819"/>
                </a:moveTo>
                <a:lnTo>
                  <a:pt x="18063" y="144502"/>
                </a:lnTo>
                <a:lnTo>
                  <a:pt x="198704" y="144502"/>
                </a:lnTo>
                <a:lnTo>
                  <a:pt x="198704" y="44809"/>
                </a:lnTo>
                <a:lnTo>
                  <a:pt x="108377" y="110502"/>
                </a:lnTo>
                <a:lnTo>
                  <a:pt x="18063" y="44819"/>
                </a:lnTo>
                <a:close/>
              </a:path>
            </a:pathLst>
          </a:custGeom>
          <a:solidFill>
            <a:schemeClr val="bg1"/>
          </a:solidFill>
          <a:ln w="81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799"/>
          </a:p>
        </p:txBody>
      </p:sp>
      <p:sp>
        <p:nvSpPr>
          <p:cNvPr id="23" name="MH_title_line">
            <a:extLst>
              <a:ext uri="{FF2B5EF4-FFF2-40B4-BE49-F238E27FC236}">
                <a16:creationId xmlns:a16="http://schemas.microsoft.com/office/drawing/2014/main" id="{98961DC8-DA20-15BE-540D-6788182B8A0A}"/>
              </a:ext>
            </a:extLst>
          </p:cNvPr>
          <p:cNvSpPr/>
          <p:nvPr/>
        </p:nvSpPr>
        <p:spPr bwMode="gray">
          <a:xfrm flipV="1">
            <a:off x="480838" y="3244374"/>
            <a:ext cx="553852" cy="45719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ln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863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3">
    <p:bg bwMode="auto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6123620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0D02CAA-A7B0-429D-CABD-BA72BFC8BA45}"/>
              </a:ext>
            </a:extLst>
          </p:cNvPr>
          <p:cNvSpPr/>
          <p:nvPr/>
        </p:nvSpPr>
        <p:spPr bwMode="gray">
          <a:xfrm>
            <a:off x="0" y="4442"/>
            <a:ext cx="12192000" cy="6853558"/>
          </a:xfrm>
          <a:prstGeom prst="rect">
            <a:avLst/>
          </a:prstGeom>
          <a:gradFill>
            <a:gsLst>
              <a:gs pos="42000">
                <a:srgbClr val="09743B"/>
              </a:gs>
              <a:gs pos="0">
                <a:srgbClr val="126539"/>
              </a:gs>
              <a:gs pos="100000">
                <a:srgbClr val="00823C"/>
              </a:gs>
            </a:gsLst>
            <a:lin ang="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9">
              <a:solidFill>
                <a:schemeClr val="bg1"/>
              </a:solidFill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D54A49F-620F-587E-185C-787CB2F4743D}"/>
              </a:ext>
            </a:extLst>
          </p:cNvPr>
          <p:cNvSpPr txBox="1">
            <a:spLocks/>
          </p:cNvSpPr>
          <p:nvPr/>
        </p:nvSpPr>
        <p:spPr bwMode="gray">
          <a:xfrm>
            <a:off x="482426" y="1741572"/>
            <a:ext cx="10412924" cy="2982829"/>
          </a:xfrm>
          <a:prstGeom prst="rect">
            <a:avLst/>
          </a:prstGeom>
        </p:spPr>
        <p:txBody>
          <a:bodyPr vert="horz" wrap="square" lIns="0" tIns="45708" rIns="91416" bIns="45708" numCol="3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Tx/>
              <a:buNone/>
              <a:defRPr sz="2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0000" indent="-179388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79388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79388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rgbClr val="A3A3A3"/>
              </a:buClr>
              <a:buFont typeface="Wingdings" panose="05000000000000000000" pitchFamily="2" charset="2"/>
              <a:buChar char="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79388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rgbClr val="A3A3A3"/>
              </a:buClr>
              <a:buFont typeface="Wingdings" panose="05000000000000000000" pitchFamily="2" charset="2"/>
              <a:buChar char="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0" indent="-180000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00000" indent="-180000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00000" indent="-180000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00000" indent="-180000" algn="l" defTabSz="914400" rtl="0" eaLnBrk="1" latinLnBrk="0" hangingPunct="1">
              <a:spcBef>
                <a:spcPts val="0"/>
              </a:spcBef>
              <a:spcAft>
                <a:spcPts val="4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823C"/>
              </a:buClr>
              <a:defRPr/>
            </a:pPr>
            <a:r>
              <a:rPr lang="de-DE" sz="2799">
                <a:solidFill>
                  <a:srgbClr val="00823C"/>
                </a:solidFill>
                <a:latin typeface="Arial" panose="020B0604020202020204"/>
              </a:rPr>
              <a:t>Danke</a:t>
            </a:r>
          </a:p>
          <a:p>
            <a:pPr>
              <a:buClr>
                <a:srgbClr val="00823C"/>
              </a:buClr>
              <a:defRPr/>
            </a:pPr>
            <a:r>
              <a:rPr lang="ja-JP" altLang="en-US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</a:rPr>
              <a:t>谢谢</a:t>
            </a:r>
            <a:endParaRPr lang="en-US" sz="2799">
              <a:solidFill>
                <a:srgbClr val="00823C"/>
              </a:solidFill>
              <a:latin typeface="Arial" panose="020B0604020202020204"/>
            </a:endParaRPr>
          </a:p>
          <a:p>
            <a:pPr>
              <a:buClr>
                <a:srgbClr val="00823C"/>
              </a:buClr>
              <a:defRPr/>
            </a:pPr>
            <a:r>
              <a:rPr lang="en-US" sz="2799">
                <a:solidFill>
                  <a:srgbClr val="00823C"/>
                </a:solidFill>
                <a:latin typeface="Arial" panose="020B0604020202020204"/>
              </a:rPr>
              <a:t>Merci</a:t>
            </a:r>
          </a:p>
          <a:p>
            <a:pPr>
              <a:buClr>
                <a:srgbClr val="00823C"/>
              </a:buClr>
              <a:defRPr/>
            </a:pPr>
            <a:r>
              <a:rPr lang="ja-JP" altLang="en-US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</a:rPr>
              <a:t>ありがとう</a:t>
            </a:r>
            <a:endParaRPr lang="en-GB" altLang="ja-JP" sz="2799">
              <a:solidFill>
                <a:srgbClr val="00823C"/>
              </a:solidFill>
              <a:latin typeface="Arial" panose="020B0604020202020204"/>
              <a:ea typeface="ＭＳ Ｐゴシック" panose="020B0600070205080204" pitchFamily="34" charset="-128"/>
            </a:endParaRPr>
          </a:p>
          <a:p>
            <a:pPr>
              <a:buClr>
                <a:srgbClr val="00823C"/>
              </a:buClr>
              <a:defRPr/>
            </a:pPr>
            <a:r>
              <a:rPr lang="en-US" sz="2799">
                <a:solidFill>
                  <a:prstClr val="white"/>
                </a:solidFill>
                <a:latin typeface="Arial" panose="020B0604020202020204"/>
              </a:rPr>
              <a:t>Thank you</a:t>
            </a:r>
          </a:p>
          <a:p>
            <a:pPr>
              <a:buClr>
                <a:srgbClr val="00823C"/>
              </a:buClr>
              <a:defRPr/>
            </a:pPr>
            <a:endParaRPr lang="en-GB" altLang="ko-KR" sz="2799">
              <a:solidFill>
                <a:srgbClr val="329B64"/>
              </a:solidFill>
              <a:latin typeface="Arial" panose="020B0604020202020204"/>
              <a:ea typeface="굴림" panose="020B0600000101010101" pitchFamily="34" charset="-127"/>
            </a:endParaRPr>
          </a:p>
          <a:p>
            <a:pPr>
              <a:buClr>
                <a:srgbClr val="00823C"/>
              </a:buClr>
              <a:defRPr/>
            </a:pPr>
            <a:r>
              <a:rPr lang="it-IT" sz="2799">
                <a:solidFill>
                  <a:srgbClr val="00823C"/>
                </a:solidFill>
                <a:latin typeface="Arial" panose="020B0604020202020204"/>
              </a:rPr>
              <a:t>Grazie</a:t>
            </a:r>
            <a:r>
              <a:rPr lang="en-US" sz="2799">
                <a:solidFill>
                  <a:srgbClr val="00823C"/>
                </a:solidFill>
                <a:latin typeface="Arial" panose="020B0604020202020204"/>
              </a:rPr>
              <a:t> </a:t>
            </a:r>
          </a:p>
          <a:p>
            <a:pPr>
              <a:buClr>
                <a:srgbClr val="00823C"/>
              </a:buClr>
              <a:defRPr/>
            </a:pPr>
            <a:r>
              <a:rPr lang="ko-KR" altLang="en-US" sz="2799">
                <a:solidFill>
                  <a:srgbClr val="00823C"/>
                </a:solidFill>
                <a:latin typeface="Arial" panose="020B0604020202020204"/>
                <a:ea typeface="굴림" panose="020B0600000101010101" pitchFamily="34" charset="-127"/>
              </a:rPr>
              <a:t>감사합니다 </a:t>
            </a:r>
            <a:endParaRPr lang="en-GB" altLang="ko-KR" sz="2799">
              <a:solidFill>
                <a:srgbClr val="00823C"/>
              </a:solidFill>
              <a:latin typeface="Arial" panose="020B0604020202020204"/>
              <a:ea typeface="굴림" panose="020B0600000101010101" pitchFamily="34" charset="-127"/>
            </a:endParaRPr>
          </a:p>
          <a:p>
            <a:pPr>
              <a:buClr>
                <a:srgbClr val="00823C"/>
              </a:buClr>
              <a:defRPr/>
            </a:pPr>
            <a:r>
              <a:rPr lang="en-US" altLang="ja-JP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</a:rPr>
              <a:t>Gracias</a:t>
            </a:r>
          </a:p>
          <a:p>
            <a:pPr>
              <a:buClr>
                <a:srgbClr val="00823C"/>
              </a:buClr>
              <a:defRPr/>
            </a:pPr>
            <a:r>
              <a:rPr lang="hi-IN" altLang="ja-JP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  <a:cs typeface="Mangal" panose="02040503050203030202" pitchFamily="18" charset="0"/>
              </a:rPr>
              <a:t>धन्यवाद</a:t>
            </a:r>
            <a:r>
              <a:rPr lang="en-US" altLang="ja-JP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</a:rPr>
              <a:t> </a:t>
            </a:r>
          </a:p>
          <a:p>
            <a:pPr>
              <a:buClr>
                <a:srgbClr val="00823C"/>
              </a:buClr>
              <a:defRPr/>
            </a:pPr>
            <a:r>
              <a:rPr lang="pt-PT" altLang="ja-JP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</a:rPr>
              <a:t>Obrigado</a:t>
            </a:r>
          </a:p>
          <a:p>
            <a:pPr>
              <a:buClr>
                <a:srgbClr val="00823C"/>
              </a:buClr>
              <a:defRPr/>
            </a:pPr>
            <a:endParaRPr lang="en-US" altLang="ja-JP" sz="2799">
              <a:solidFill>
                <a:srgbClr val="00823C"/>
              </a:solidFill>
              <a:latin typeface="Arial" panose="020B0604020202020204"/>
              <a:ea typeface="ＭＳ Ｐゴシック" panose="020B0600070205080204" pitchFamily="34" charset="-128"/>
            </a:endParaRPr>
          </a:p>
          <a:p>
            <a:pPr>
              <a:buClr>
                <a:srgbClr val="00823C"/>
              </a:buClr>
              <a:defRPr/>
            </a:pPr>
            <a:r>
              <a:rPr lang="en-US" altLang="ja-JP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</a:rPr>
              <a:t>Tack </a:t>
            </a:r>
          </a:p>
          <a:p>
            <a:pPr>
              <a:buClr>
                <a:srgbClr val="00823C"/>
              </a:buClr>
              <a:defRPr/>
            </a:pPr>
            <a:r>
              <a:rPr lang="pl-PL" altLang="ja-JP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</a:rPr>
              <a:t>Dziękuję</a:t>
            </a:r>
            <a:r>
              <a:rPr lang="en-US" altLang="ja-JP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</a:rPr>
              <a:t> </a:t>
            </a:r>
          </a:p>
          <a:p>
            <a:pPr>
              <a:buClr>
                <a:srgbClr val="00823C"/>
              </a:buClr>
              <a:defRPr/>
            </a:pPr>
            <a:r>
              <a:rPr lang="cs-CZ" altLang="ja-JP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</a:rPr>
              <a:t>Děkuji</a:t>
            </a:r>
          </a:p>
          <a:p>
            <a:pPr>
              <a:buClr>
                <a:srgbClr val="00823C"/>
              </a:buClr>
              <a:defRPr/>
            </a:pPr>
            <a:r>
              <a:rPr lang="pa-IN" altLang="ja-JP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  <a:cs typeface="Raavi" panose="020B0502040204020203" pitchFamily="34" charset="0"/>
              </a:rPr>
              <a:t>ਤੁਹਾਡਾ ਧੰਨਵਾਦ</a:t>
            </a:r>
            <a:endParaRPr lang="en-GB" altLang="ja-JP" sz="2799">
              <a:solidFill>
                <a:srgbClr val="00823C"/>
              </a:solidFill>
              <a:latin typeface="Arial" panose="020B0604020202020204"/>
              <a:ea typeface="ＭＳ Ｐゴシック" panose="020B0600070205080204" pitchFamily="34" charset="-128"/>
            </a:endParaRPr>
          </a:p>
          <a:p>
            <a:pPr>
              <a:buClr>
                <a:srgbClr val="00823C"/>
              </a:buClr>
              <a:defRPr/>
            </a:pPr>
            <a:r>
              <a:rPr lang="id-ID" altLang="ja-JP" sz="2799">
                <a:solidFill>
                  <a:srgbClr val="00823C"/>
                </a:solidFill>
                <a:latin typeface="Arial" panose="020B0604020202020204"/>
                <a:ea typeface="ＭＳ Ｐゴシック" panose="020B0600070205080204" pitchFamily="34" charset="-128"/>
              </a:rPr>
              <a:t>Terima kasih</a:t>
            </a:r>
          </a:p>
          <a:p>
            <a:pPr>
              <a:buClr>
                <a:srgbClr val="00823C"/>
              </a:buClr>
              <a:defRPr/>
            </a:pPr>
            <a:endParaRPr lang="en-US" sz="2799">
              <a:solidFill>
                <a:prstClr val="white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59881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ey Message - Light Picture">
  <p:cSld name="Key Message - L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4F295EF-8DC6-B0B3-07D3-A1255E74E3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107972" y="108000"/>
            <a:ext cx="11976056" cy="6642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2CDC392A-CD40-7995-BE26-CE9DF1364C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16459" y="1246943"/>
            <a:ext cx="5398594" cy="1354217"/>
          </a:xfrm>
        </p:spPr>
        <p:txBody>
          <a:bodyPr tIns="0" rIns="0" bIns="0" anchor="b" anchorCtr="0"/>
          <a:lstStyle>
            <a:lvl1pPr>
              <a:defRPr sz="4399">
                <a:solidFill>
                  <a:schemeClr val="tx2"/>
                </a:solidFill>
              </a:defRPr>
            </a:lvl1pPr>
          </a:lstStyle>
          <a:p>
            <a:r>
              <a:rPr lang="en-US"/>
              <a:t>Enter your key</a:t>
            </a:r>
            <a:br>
              <a:rPr lang="en-US"/>
            </a:br>
            <a:r>
              <a:rPr lang="en-US"/>
              <a:t>message here. 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41382BF8-03C1-9355-1B67-FA4F477A5B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816459" y="3334158"/>
            <a:ext cx="2879250" cy="1800000"/>
          </a:xfrm>
        </p:spPr>
        <p:txBody>
          <a:bodyPr/>
          <a:lstStyle>
            <a:lvl1pPr>
              <a:lnSpc>
                <a:spcPct val="110000"/>
              </a:lnSpc>
              <a:spcAft>
                <a:spcPts val="1000"/>
              </a:spcAft>
              <a:defRPr sz="1200">
                <a:solidFill>
                  <a:schemeClr val="tx2"/>
                </a:solidFill>
              </a:defRPr>
            </a:lvl1pPr>
            <a:lvl2pPr marL="612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B0871689-0CF9-DCF3-30FA-D5DEB63DDB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80888" y="6470142"/>
            <a:ext cx="158359" cy="154800"/>
          </a:xfrm>
        </p:spPr>
        <p:txBody>
          <a:bodyPr wrap="none" anchor="b" anchorCtr="0"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lvl="0"/>
            <a:fld id="{C6F3387F-FEBE-4B58-8D68-A796EB392AF4}" type="slidenum">
              <a:rPr lang="de-DE" smtClean="0"/>
              <a:t>‹Nr.›</a:t>
            </a:fld>
            <a:endParaRPr lang="en-US"/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8F301A40-2085-61A3-3FAF-B985C91FF1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16458" y="6532423"/>
            <a:ext cx="6406332" cy="46800"/>
          </a:xfrm>
        </p:spPr>
        <p:txBody>
          <a:bodyPr anchor="ctr" anchorCtr="0"/>
          <a:lstStyle>
            <a:lvl1pPr>
              <a:defRPr sz="9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MANN+HUMMEL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45FD0D5-2C49-2307-5A96-FFDE113378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16459" y="2944800"/>
            <a:ext cx="554256" cy="46800"/>
          </a:xfrm>
          <a:solidFill>
            <a:schemeClr val="accent2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573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09 4.44444E-6 L 3.62926E-6 4.44444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12965E-6 -0.04653 L 2.12965E-6 -1.11111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1">
        <p:tmplLst>
          <p:tmpl>
            <p:tnLst>
              <p:par>
                <p:cTn presetID="42" presetClass="path" presetSubtype="0" decel="100000" fill="hold" nodeType="withEffect">
                  <p:stCondLst>
                    <p:cond delay="250"/>
                  </p:stCondLst>
                  <p:childTnLst>
                    <p:animMotion origin="layout" path="M 2.12965E-6 -0.04653 L 2.12965E-6 -1.11111E-6 " pathEditMode="relative" rAng="0" ptsTypes="AA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2315"/>
                    </p:animMotion>
                  </p:childTnLst>
                </p:cTn>
              </p:par>
            </p:tnLst>
          </p:tmpl>
        </p:tmplLst>
      </p:bldP>
      <p:bldP spid="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size Picture light">
  <p:cSld name="Fullsize Pictur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09155AD4-502B-74F8-1806-B47E332831A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0" y="2"/>
            <a:ext cx="12192000" cy="6857999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Image Here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F87776F2-F2FE-9047-BC03-87E2BAF93F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80838" y="384423"/>
            <a:ext cx="11229018" cy="243880"/>
          </a:xfrm>
          <a:prstGeom prst="rect">
            <a:avLst/>
          </a:prstGeom>
        </p:spPr>
        <p:txBody>
          <a:bodyPr vert="horz" wrap="square" lIns="0" tIns="45720" rIns="91440" bIns="45720" anchor="t" anchorCtr="0">
            <a:noAutofit/>
          </a:bodyPr>
          <a:lstStyle>
            <a:lvl1pPr marL="0" indent="-179946">
              <a:spcAft>
                <a:spcPts val="0"/>
              </a:spcAft>
              <a:buFontTx/>
              <a:buNone/>
              <a:defRPr sz="1100" cap="all" baseline="0">
                <a:solidFill>
                  <a:schemeClr val="tx2"/>
                </a:solidFill>
              </a:defRPr>
            </a:lvl1pPr>
            <a:lvl2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2pPr>
            <a:lvl3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3pPr>
            <a:lvl4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4pPr>
            <a:lvl5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5pPr>
            <a:lvl6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6pPr>
            <a:lvl7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7pPr>
            <a:lvl8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8pPr>
            <a:lvl9pPr marL="0" indent="0">
              <a:spcAft>
                <a:spcPts val="0"/>
              </a:spcAft>
              <a:buFontTx/>
              <a:buNone/>
              <a:defRPr sz="2799">
                <a:solidFill>
                  <a:schemeClr val="accent2"/>
                </a:solidFill>
              </a:defRPr>
            </a:lvl9pPr>
          </a:lstStyle>
          <a:p>
            <a:pPr lvl="0"/>
            <a:r>
              <a:rPr lang="en-US"/>
              <a:t>OPTIONAL SUBTITLE (IN MAX. 1 LINE)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CA45E4-2BF3-F4CC-A542-59CF3641F5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Slide title (max. 2 lines)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432025F5-B920-3D55-86B9-0B3CBD5343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80888" y="6470142"/>
            <a:ext cx="158359" cy="154800"/>
          </a:xfrm>
        </p:spPr>
        <p:txBody>
          <a:bodyPr wrap="none" anchor="b" anchorCtr="0"/>
          <a:lstStyle>
            <a:lvl1pPr>
              <a:defRPr sz="1000">
                <a:solidFill>
                  <a:schemeClr val="accent2"/>
                </a:solidFill>
              </a:defRPr>
            </a:lvl1pPr>
          </a:lstStyle>
          <a:p>
            <a:pPr lvl="0"/>
            <a:fld id="{C6F3387F-FEBE-4B58-8D68-A796EB392AF4}" type="slidenum">
              <a:rPr lang="de-DE" smtClean="0"/>
              <a:t>‹Nr.›</a:t>
            </a:fld>
            <a:endParaRPr lang="en-US"/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EA924A91-515D-5BEE-F72C-25BCAA2E2D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16458" y="6532423"/>
            <a:ext cx="6406332" cy="46800"/>
          </a:xfrm>
        </p:spPr>
        <p:txBody>
          <a:bodyPr anchor="ctr" anchorCtr="0"/>
          <a:lstStyle>
            <a:lvl1pPr>
              <a:defRPr sz="900" b="1" cap="all" baseline="0"/>
            </a:lvl1pPr>
          </a:lstStyle>
          <a:p>
            <a:pPr lvl="0"/>
            <a:r>
              <a:rPr lang="de-DE"/>
              <a:t>MANN+HUMMEL</a:t>
            </a:r>
          </a:p>
        </p:txBody>
      </p:sp>
    </p:spTree>
    <p:extLst>
      <p:ext uri="{BB962C8B-B14F-4D97-AF65-F5344CB8AC3E}">
        <p14:creationId xmlns:p14="http://schemas.microsoft.com/office/powerpoint/2010/main" val="41479249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12843-8330-7A52-E086-E93370D83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BB80FB-B145-4638-C3B7-4F1E53697F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D0703-60B2-573F-6E9E-7626E4B4F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C780-931B-47F7-803B-1FC59995D2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125F3-51A9-E5EF-EB30-E1AA5F564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16363-6EA5-2C14-96BB-30A64BAAA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80C3-0D09-4C7E-A0DC-26CDD5EDF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893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83DDE-8DEB-2A77-80C1-E48EA2AA5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58737-611C-86A0-F5B1-85EA3F867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E6DC4-8872-B2C3-58BC-C702490CD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C780-931B-47F7-803B-1FC59995D29F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45779-1237-BFB8-7D48-23E80F9FC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4C3AF-7143-16A9-C164-3C66C0EC4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80C3-0D09-4C7E-A0DC-26CDD5EDF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8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50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1.xml"/><Relationship Id="rId8" Type="http://schemas.openxmlformats.org/officeDocument/2006/relationships/slideLayout" Target="../slideLayouts/slideLayout8.xml"/><Relationship Id="rId51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48"/>
            </p:custDataLst>
            <p:extLst>
              <p:ext uri="{D42A27DB-BD31-4B8C-83A1-F6EECF244321}">
                <p14:modId xmlns:p14="http://schemas.microsoft.com/office/powerpoint/2010/main" val="1246389537"/>
              </p:ext>
            </p:ext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1" imgW="270" imgH="270" progId="TCLayout.ActiveDocument.1">
                  <p:embed/>
                </p:oleObj>
              </mc:Choice>
              <mc:Fallback>
                <p:oleObj name="think-cell Slide" r:id="rId51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hteck 29">
            <a:extLst>
              <a:ext uri="{FF2B5EF4-FFF2-40B4-BE49-F238E27FC236}">
                <a16:creationId xmlns:a16="http://schemas.microsoft.com/office/drawing/2014/main" id="{4A7FE21F-51B8-2E42-8B06-17E11CB40E82}"/>
              </a:ext>
            </a:extLst>
          </p:cNvPr>
          <p:cNvSpPr/>
          <p:nvPr/>
        </p:nvSpPr>
        <p:spPr bwMode="gray">
          <a:xfrm>
            <a:off x="816459" y="6533505"/>
            <a:ext cx="6407763" cy="4571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GB" sz="900" b="1" i="0" kern="120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MANN+HUMMEL</a:t>
            </a:r>
            <a:endParaRPr lang="en-US" sz="900" b="1" noProof="0">
              <a:solidFill>
                <a:schemeClr val="tx2"/>
              </a:solidFill>
              <a:effectLst/>
            </a:endParaRPr>
          </a:p>
        </p:txBody>
      </p:sp>
      <p:sp>
        <p:nvSpPr>
          <p:cNvPr id="25" name="Rechteck 8">
            <a:extLst>
              <a:ext uri="{FF2B5EF4-FFF2-40B4-BE49-F238E27FC236}">
                <a16:creationId xmlns:a16="http://schemas.microsoft.com/office/drawing/2014/main" id="{9B812FF1-C4C1-514C-8ECE-11CF700092A4}"/>
              </a:ext>
            </a:extLst>
          </p:cNvPr>
          <p:cNvSpPr/>
          <p:nvPr/>
        </p:nvSpPr>
        <p:spPr bwMode="gray">
          <a:xfrm>
            <a:off x="480888" y="6471054"/>
            <a:ext cx="157053" cy="15388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b" anchorCtr="0" forceAA="0" compatLnSpc="1">
            <a:prstTxWarp prst="textNoShape">
              <a:avLst/>
            </a:prstTxWarp>
            <a:spAutoFit/>
          </a:bodyPr>
          <a:lstStyle/>
          <a:p>
            <a:pPr algn="l"/>
            <a:fld id="{D5406B15-6818-4DA3-8FF2-A154809E8684}" type="slidenum">
              <a:rPr lang="en-US" sz="1000" noProof="0" smtClean="0">
                <a:solidFill>
                  <a:schemeClr val="accent2"/>
                </a:solidFill>
              </a:rPr>
              <a:pPr algn="l"/>
              <a:t>‹#›</a:t>
            </a:fld>
            <a:endParaRPr lang="en-US" sz="1000" noProof="0">
              <a:solidFill>
                <a:schemeClr val="accent2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7E1DFB-B6EF-B602-7FE8-11F3956E8DD1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480838" y="550690"/>
            <a:ext cx="11229018" cy="461665"/>
          </a:xfrm>
          <a:prstGeom prst="rect">
            <a:avLst/>
          </a:prstGeom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US"/>
              <a:t>Slide title (max. 2 lines)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45AD2-9E04-BD89-FAD3-EE1B2B9452BB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480838" y="1633124"/>
            <a:ext cx="9076610" cy="46041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0" name="Rechteck 29">
            <a:extLst>
              <a:ext uri="{FF2B5EF4-FFF2-40B4-BE49-F238E27FC236}">
                <a16:creationId xmlns:a16="http://schemas.microsoft.com/office/drawing/2014/main" id="{0D7BED46-7DC8-1E25-3316-799969C6FA36}"/>
              </a:ext>
            </a:extLst>
          </p:cNvPr>
          <p:cNvSpPr/>
          <p:nvPr>
            <p:custDataLst>
              <p:tags r:id="rId49"/>
            </p:custDataLst>
          </p:nvPr>
        </p:nvSpPr>
        <p:spPr bwMode="gray">
          <a:xfrm>
            <a:off x="1776645" y="6444324"/>
            <a:ext cx="10293319" cy="24388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179946" algn="l"/>
            <a:r>
              <a:rPr lang="en-US" sz="900" noProof="0">
                <a:solidFill>
                  <a:schemeClr val="tx2"/>
                </a:solidFill>
              </a:rPr>
              <a:t>Beyond the Big Rewrite</a:t>
            </a:r>
          </a:p>
        </p:txBody>
      </p:sp>
      <p:sp>
        <p:nvSpPr>
          <p:cNvPr id="4" name="Rechteck 9">
            <a:extLst>
              <a:ext uri="{FF2B5EF4-FFF2-40B4-BE49-F238E27FC236}">
                <a16:creationId xmlns:a16="http://schemas.microsoft.com/office/drawing/2014/main" id="{B06A35FA-6BA3-D31A-E43F-90F00AC1CE02}"/>
              </a:ext>
            </a:extLst>
          </p:cNvPr>
          <p:cNvSpPr/>
          <p:nvPr>
            <p:custDataLst>
              <p:tags r:id="rId50"/>
            </p:custDataLst>
          </p:nvPr>
        </p:nvSpPr>
        <p:spPr bwMode="gray">
          <a:xfrm>
            <a:off x="9983419" y="6444324"/>
            <a:ext cx="1732743" cy="24388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b="0" noProof="0">
                <a:solidFill>
                  <a:schemeClr val="tx2"/>
                </a:solidFill>
                <a:effectLst/>
              </a:rPr>
              <a:t>Jiří Pokorný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DF6E5D-C476-DFA4-9717-4BF773F197AA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721975" y="63500"/>
            <a:ext cx="14382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0000FF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MANN+HUMMEL - General</a:t>
            </a:r>
          </a:p>
        </p:txBody>
      </p:sp>
    </p:spTree>
    <p:extLst>
      <p:ext uri="{BB962C8B-B14F-4D97-AF65-F5344CB8AC3E}">
        <p14:creationId xmlns:p14="http://schemas.microsoft.com/office/powerpoint/2010/main" val="3537676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</p:sldLayoutIdLst>
  <p:txStyles>
    <p:titleStyle>
      <a:lvl1pPr algn="l" defTabSz="914126" rtl="0" eaLnBrk="1" latinLnBrk="0" hangingPunct="1">
        <a:spcBef>
          <a:spcPts val="0"/>
        </a:spcBef>
        <a:spcAft>
          <a:spcPts val="400"/>
        </a:spcAft>
        <a:buNone/>
        <a:defRPr sz="239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126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79946" indent="-179334" algn="l" defTabSz="914126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59892" indent="-179334" algn="l" defTabSz="914126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39838" indent="-179334" algn="l" defTabSz="914126" rtl="0" eaLnBrk="1" latinLnBrk="0" hangingPunct="1">
        <a:spcBef>
          <a:spcPts val="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19784" indent="-179334" algn="l" defTabSz="914126" rtl="0" eaLnBrk="1" latinLnBrk="0" hangingPunct="1">
        <a:spcBef>
          <a:spcPts val="0"/>
        </a:spcBef>
        <a:spcAft>
          <a:spcPts val="400"/>
        </a:spcAft>
        <a:buClr>
          <a:srgbClr val="A3A3A3"/>
        </a:buClr>
        <a:buFont typeface="Wingdings" panose="05000000000000000000" pitchFamily="2" charset="2"/>
        <a:buChar char="ú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899730" indent="-179946" algn="l" defTabSz="914126" rtl="0" eaLnBrk="1" latinLnBrk="0" hangingPunct="1">
        <a:spcBef>
          <a:spcPts val="0"/>
        </a:spcBef>
        <a:spcAft>
          <a:spcPts val="400"/>
        </a:spcAft>
        <a:buClr>
          <a:schemeClr val="accent2"/>
        </a:buClr>
        <a:buFont typeface="Wingdings" panose="05000000000000000000" pitchFamily="2" charset="2"/>
        <a:buChar char="§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899730" indent="-179946" algn="l" defTabSz="914126" rtl="0" eaLnBrk="1" latinLnBrk="0" hangingPunct="1">
        <a:spcBef>
          <a:spcPts val="0"/>
        </a:spcBef>
        <a:spcAft>
          <a:spcPts val="400"/>
        </a:spcAft>
        <a:buClr>
          <a:schemeClr val="accent2"/>
        </a:buClr>
        <a:buFont typeface="Wingdings" panose="05000000000000000000" pitchFamily="2" charset="2"/>
        <a:buChar char="§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899730" indent="-179946" algn="l" defTabSz="914126" rtl="0" eaLnBrk="1" latinLnBrk="0" hangingPunct="1">
        <a:spcBef>
          <a:spcPts val="0"/>
        </a:spcBef>
        <a:spcAft>
          <a:spcPts val="400"/>
        </a:spcAft>
        <a:buClr>
          <a:schemeClr val="accent2"/>
        </a:buClr>
        <a:buFont typeface="Wingdings" panose="05000000000000000000" pitchFamily="2" charset="2"/>
        <a:buChar char="§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899730" indent="-179946" algn="l" defTabSz="914126" rtl="0" eaLnBrk="1" latinLnBrk="0" hangingPunct="1">
        <a:spcBef>
          <a:spcPts val="0"/>
        </a:spcBef>
        <a:spcAft>
          <a:spcPts val="400"/>
        </a:spcAft>
        <a:buClr>
          <a:schemeClr val="accent2"/>
        </a:buClr>
        <a:buFont typeface="Wingdings" panose="05000000000000000000" pitchFamily="2" charset="2"/>
        <a:buChar char="§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1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56">
          <p15:clr>
            <a:srgbClr val="F26B43"/>
          </p15:clr>
        </p15:guide>
        <p15:guide id="3" pos="7379">
          <p15:clr>
            <a:srgbClr val="F26B43"/>
          </p15:clr>
        </p15:guide>
        <p15:guide id="5" pos="303">
          <p15:clr>
            <a:srgbClr val="F26B43"/>
          </p15:clr>
        </p15:guide>
        <p15:guide id="7" orient="horz" pos="290">
          <p15:clr>
            <a:srgbClr val="F26B43"/>
          </p15:clr>
        </p15:guide>
        <p15:guide id="8" orient="horz" pos="1027">
          <p15:clr>
            <a:srgbClr val="F26B43"/>
          </p15:clr>
        </p15:guide>
        <p15:guide id="9" orient="horz" pos="393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nn-hummel.com/en/career/job-vacancies/job-vacancies-worldwide.html?Country%20or%20Province=Czech%20Republic&amp;Job%20Area=Information%20Technology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F9875-B5B2-E5D3-2A19-4DA9E6A17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55" y="2967335"/>
            <a:ext cx="11219805" cy="923330"/>
          </a:xfrm>
        </p:spPr>
        <p:txBody>
          <a:bodyPr/>
          <a:lstStyle/>
          <a:p>
            <a:r>
              <a:rPr lang="en-US" dirty="0"/>
              <a:t>Beyond the Big Rewrite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60BFE-C230-A27F-3D65-9F7A79C476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355" y="4066870"/>
            <a:ext cx="7940194" cy="1584325"/>
          </a:xfrm>
        </p:spPr>
        <p:txBody>
          <a:bodyPr/>
          <a:lstStyle/>
          <a:p>
            <a:r>
              <a:rPr lang="en-US" sz="4800" dirty="0"/>
              <a:t>Ji</a:t>
            </a:r>
            <a:r>
              <a:rPr lang="cs-CZ" sz="4800" dirty="0"/>
              <a:t>ří Pokorný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8807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19ABA-EC3A-6B48-44E7-8B937C39FD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10421" y="197572"/>
            <a:ext cx="11228388" cy="646331"/>
          </a:xfrm>
        </p:spPr>
        <p:txBody>
          <a:bodyPr/>
          <a:lstStyle/>
          <a:p>
            <a:r>
              <a:rPr lang="cs-CZ" sz="3600" dirty="0"/>
              <a:t>WUG Days </a:t>
            </a:r>
            <a:r>
              <a:rPr lang="cs-CZ" sz="3600" dirty="0" err="1"/>
              <a:t>Behind</a:t>
            </a:r>
            <a:r>
              <a:rPr lang="cs-CZ" sz="3600" dirty="0"/>
              <a:t> </a:t>
            </a:r>
            <a:r>
              <a:rPr lang="cs-CZ" sz="3600" dirty="0" err="1"/>
              <a:t>the</a:t>
            </a:r>
            <a:r>
              <a:rPr lang="cs-CZ" sz="3600" dirty="0"/>
              <a:t> </a:t>
            </a:r>
            <a:r>
              <a:rPr lang="cs-CZ" sz="3600" dirty="0" err="1"/>
              <a:t>scenes</a:t>
            </a:r>
            <a:endParaRPr lang="en-US" sz="3600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288C0-D4F9-BF07-923F-8DBCB4F895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10421" y="5120695"/>
            <a:ext cx="8021421" cy="1325563"/>
          </a:xfrm>
        </p:spPr>
        <p:txBody>
          <a:bodyPr/>
          <a:lstStyle/>
          <a:p>
            <a:r>
              <a:rPr lang="cs-CZ" sz="2800" dirty="0"/>
              <a:t>David </a:t>
            </a:r>
            <a:r>
              <a:rPr lang="cs-CZ" sz="2800" dirty="0" err="1"/>
              <a:t>Gešvindr</a:t>
            </a:r>
            <a:r>
              <a:rPr lang="cs-CZ" sz="2800" dirty="0"/>
              <a:t>			Roman Jašek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DED5D-3CD7-9774-CC2A-DCD67096E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310" y="1454653"/>
            <a:ext cx="3435422" cy="34354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D41968-18B2-9126-EABF-13355DB76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820" y="1454653"/>
            <a:ext cx="3435422" cy="343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9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F71D8-E5DD-1AC5-9A53-17A895C6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73" y="117217"/>
            <a:ext cx="11219805" cy="923330"/>
          </a:xfrm>
        </p:spPr>
        <p:txBody>
          <a:bodyPr/>
          <a:lstStyle/>
          <a:p>
            <a:r>
              <a:rPr lang="cs-CZ" dirty="0"/>
              <a:t>Jiří Pokorný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D803C-6225-45DB-ACF5-21984B8613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4192" y="1352274"/>
            <a:ext cx="8956766" cy="4776905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Mann-</a:t>
            </a:r>
            <a:r>
              <a:rPr lang="cs-CZ" sz="2800" dirty="0" err="1"/>
              <a:t>Hummel</a:t>
            </a:r>
            <a:r>
              <a:rPr lang="cs-CZ" sz="2800" dirty="0"/>
              <a:t> </a:t>
            </a:r>
            <a:r>
              <a:rPr lang="cs-CZ" sz="2800" dirty="0" err="1"/>
              <a:t>manufacturing</a:t>
            </a:r>
            <a:r>
              <a:rPr lang="cs-CZ" sz="2800" dirty="0"/>
              <a:t> </a:t>
            </a:r>
            <a:r>
              <a:rPr lang="cs-CZ" sz="2800" dirty="0" err="1"/>
              <a:t>platform</a:t>
            </a:r>
            <a:r>
              <a:rPr lang="cs-CZ" sz="2800" dirty="0"/>
              <a:t> developer</a:t>
            </a:r>
            <a:br>
              <a:rPr lang="cs-CZ" sz="2800" dirty="0"/>
            </a:br>
            <a:r>
              <a:rPr lang="cs-CZ" sz="2800" dirty="0"/>
              <a:t>jiri.pokorny@mann-hummel.com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 err="1"/>
              <a:t>Retired</a:t>
            </a:r>
            <a:r>
              <a:rPr lang="cs-CZ" sz="2800" dirty="0"/>
              <a:t> WUG </a:t>
            </a:r>
            <a:r>
              <a:rPr lang="cs-CZ" sz="2800" dirty="0" err="1"/>
              <a:t>Organizer</a:t>
            </a:r>
            <a:endParaRPr lang="cs-CZ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DIR </a:t>
            </a:r>
            <a:r>
              <a:rPr lang="cs-CZ" sz="2800" dirty="0" err="1"/>
              <a:t>Scuba</a:t>
            </a:r>
            <a:r>
              <a:rPr lang="cs-CZ" sz="2800" dirty="0"/>
              <a:t> </a:t>
            </a:r>
            <a:r>
              <a:rPr lang="cs-CZ" sz="2800" dirty="0" err="1"/>
              <a:t>diving</a:t>
            </a:r>
            <a:r>
              <a:rPr lang="cs-CZ" sz="2800" dirty="0"/>
              <a:t> </a:t>
            </a:r>
            <a:r>
              <a:rPr lang="cs-CZ" sz="2800" dirty="0" err="1"/>
              <a:t>instructor</a:t>
            </a:r>
            <a:endParaRPr lang="cs-CZ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Job </a:t>
            </a:r>
            <a:r>
              <a:rPr lang="cs-CZ" sz="2800" dirty="0" err="1">
                <a:hlinkClick r:id="rId2"/>
              </a:rPr>
              <a:t>offers</a:t>
            </a:r>
            <a:r>
              <a:rPr lang="cs-CZ" sz="2800" dirty="0"/>
              <a:t> (SAP, Data </a:t>
            </a:r>
            <a:r>
              <a:rPr lang="cs-CZ" sz="2800" dirty="0" err="1"/>
              <a:t>engineer</a:t>
            </a:r>
            <a:r>
              <a:rPr lang="cs-CZ" sz="2800" dirty="0"/>
              <a:t>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Student mentoring program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sz="2800" dirty="0"/>
              <a:t>Student thesis leadership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9407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D6D4E-2535-81A3-D24B-2F5F3C24E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656" y="232632"/>
            <a:ext cx="11219805" cy="923330"/>
          </a:xfrm>
        </p:spPr>
        <p:txBody>
          <a:bodyPr>
            <a:normAutofit fontScale="90000"/>
          </a:bodyPr>
          <a:lstStyle/>
          <a:p>
            <a:r>
              <a:rPr lang="en-US" dirty="0"/>
              <a:t>Talk Motivation or bad experience?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13B4C32-41B6-F5CF-E95A-9B4BB692C3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8655" y="1592722"/>
            <a:ext cx="9951635" cy="4350878"/>
          </a:xfrm>
        </p:spPr>
        <p:txBody>
          <a:bodyPr vert="horz" lIns="0" tIns="0" rIns="0" bIns="0" rtlCol="0" anchor="t"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All previous enterprises I worked for</a:t>
            </a:r>
            <a:br>
              <a:rPr lang="en-US" sz="2400" dirty="0"/>
            </a:br>
            <a:r>
              <a:rPr lang="en-US" sz="2400" dirty="0"/>
              <a:t>decided to rewrite ...</a:t>
            </a:r>
          </a:p>
          <a:p>
            <a:pPr lvl="0"/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Traffic systems </a:t>
            </a:r>
            <a:br>
              <a:rPr lang="en-US" sz="2400" dirty="0"/>
            </a:br>
            <a:r>
              <a:rPr lang="en-US" sz="2400" dirty="0"/>
              <a:t>- migrate 200+ Delphi DLLs to C#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Network monitoring </a:t>
            </a:r>
            <a:br>
              <a:rPr lang="en-US" sz="2400" dirty="0"/>
            </a:br>
            <a:r>
              <a:rPr lang="en-US" sz="2400" dirty="0"/>
              <a:t>- rewrite of DAL ended</a:t>
            </a:r>
            <a:br>
              <a:rPr lang="en-US" sz="2400" dirty="0"/>
            </a:br>
            <a:r>
              <a:rPr lang="en-US" sz="2400" dirty="0"/>
              <a:t> in slower service than before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Hotels </a:t>
            </a:r>
            <a:br>
              <a:rPr lang="en-US" sz="2400" dirty="0"/>
            </a:br>
            <a:r>
              <a:rPr lang="en-US" sz="2400" dirty="0"/>
              <a:t>- Write new accounting module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4160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04878-1157-0F3A-5ECC-7CAE0D90D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783" y="241149"/>
            <a:ext cx="8082516" cy="1128270"/>
          </a:xfrm>
        </p:spPr>
        <p:txBody>
          <a:bodyPr>
            <a:normAutofit/>
          </a:bodyPr>
          <a:lstStyle/>
          <a:p>
            <a:r>
              <a:rPr lang="en-US" sz="4000" dirty="0"/>
              <a:t>Bad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C416D-F946-D47C-D791-2DC6D1FFC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3200"/>
            <a:ext cx="10515600" cy="4351338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Netscape Navigator (1998-2000)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Microsoft Longhorn (2001-2004)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Borland Delphi .NET (2003-2006)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Google Fuchsia</a:t>
            </a:r>
            <a:br>
              <a:rPr lang="en-US" sz="2800" dirty="0"/>
            </a:br>
            <a:r>
              <a:rPr lang="en-US" sz="2800" dirty="0"/>
              <a:t>(as Android replacement 2016-)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561A7E-F6EE-63C7-68BB-B5A263B74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819" y="4419103"/>
            <a:ext cx="2547205" cy="1457325"/>
          </a:xfrm>
          <a:prstGeom prst="rect">
            <a:avLst/>
          </a:prstGeom>
        </p:spPr>
      </p:pic>
      <p:pic>
        <p:nvPicPr>
          <p:cNvPr id="6" name="Picture 5" descr="Windows Longhorn logo by jadenandrewbogart on DeviantArt">
            <a:extLst>
              <a:ext uri="{FF2B5EF4-FFF2-40B4-BE49-F238E27FC236}">
                <a16:creationId xmlns:a16="http://schemas.microsoft.com/office/drawing/2014/main" id="{457A6219-34F6-E5A7-DB56-0661AA0CE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048" y="4364235"/>
            <a:ext cx="1947863" cy="1460897"/>
          </a:xfrm>
          <a:prstGeom prst="rect">
            <a:avLst/>
          </a:prstGeom>
        </p:spPr>
      </p:pic>
      <p:pic>
        <p:nvPicPr>
          <p:cNvPr id="7" name="Picture 6" descr="WinWorld: Borland Delphi 1.x">
            <a:extLst>
              <a:ext uri="{FF2B5EF4-FFF2-40B4-BE49-F238E27FC236}">
                <a16:creationId xmlns:a16="http://schemas.microsoft.com/office/drawing/2014/main" id="{E5140E74-3DA2-D0B9-5E1C-C04CF330F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93" y="2913461"/>
            <a:ext cx="5062536" cy="37969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388FD0-27DC-D207-1CE0-FFBDFAE2EC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572" y="4454717"/>
            <a:ext cx="2771775" cy="147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6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6F3C5-8165-8F33-3815-FA0C4FFD2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326" y="274243"/>
            <a:ext cx="11229018" cy="863440"/>
          </a:xfrm>
        </p:spPr>
        <p:txBody>
          <a:bodyPr>
            <a:noAutofit/>
          </a:bodyPr>
          <a:lstStyle/>
          <a:p>
            <a:r>
              <a:rPr lang="en-US" sz="4000" dirty="0"/>
              <a:t>Common reasons complete rewrites fail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704E7-0B5B-B26D-B25B-F88AE63C3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628" y="1324780"/>
            <a:ext cx="9154632" cy="4604183"/>
          </a:xfrm>
        </p:spPr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The old system contains years</a:t>
            </a:r>
            <a:br>
              <a:rPr lang="en-US" sz="2400" dirty="0"/>
            </a:br>
            <a:r>
              <a:rPr lang="en-US" sz="2400" dirty="0"/>
              <a:t>of edge-case fixes that must be rediscovered.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Users often see little or no improvement</a:t>
            </a:r>
            <a:br>
              <a:rPr lang="en-US" sz="2400" dirty="0"/>
            </a:br>
            <a:r>
              <a:rPr lang="en-US" sz="2400" dirty="0"/>
              <a:t>until the rewrite is complete.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The target keeps moving while the rewrite is in progress.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Existing behavior is often undocumented and hard to reproduce.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Teams spend years rebuilding what they already had</a:t>
            </a:r>
            <a:br>
              <a:rPr lang="en-US" sz="2400" dirty="0"/>
            </a:br>
            <a:r>
              <a:rPr lang="en-US" sz="2400" dirty="0"/>
              <a:t>instead of delivering new capabilities.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Competitors continue releasing features</a:t>
            </a:r>
            <a:br>
              <a:rPr lang="en-US" sz="2400" dirty="0"/>
            </a:br>
            <a:r>
              <a:rPr lang="en-US" sz="2400" dirty="0"/>
              <a:t>while the rewriting team is effectively paused.</a:t>
            </a:r>
          </a:p>
        </p:txBody>
      </p:sp>
    </p:spTree>
    <p:extLst>
      <p:ext uri="{BB962C8B-B14F-4D97-AF65-F5344CB8AC3E}">
        <p14:creationId xmlns:p14="http://schemas.microsoft.com/office/powerpoint/2010/main" val="2053147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A9EFF-A96C-A117-A0B3-2FD947BE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94" y="274243"/>
            <a:ext cx="8641897" cy="991031"/>
          </a:xfrm>
        </p:spPr>
        <p:txBody>
          <a:bodyPr>
            <a:noAutofit/>
          </a:bodyPr>
          <a:lstStyle/>
          <a:p>
            <a:r>
              <a:rPr lang="en-US" sz="3600" dirty="0"/>
              <a:t>Successful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702F0-3986-6E8C-2AB8-63E495735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94" y="1265274"/>
            <a:ext cx="9076610" cy="4604183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Facebook migrating much of its PHP execution</a:t>
            </a:r>
            <a:br>
              <a:rPr lang="en-US" sz="2400" dirty="0"/>
            </a:br>
            <a:r>
              <a:rPr lang="en-US" sz="2400" dirty="0"/>
              <a:t>without halting product development.</a:t>
            </a:r>
          </a:p>
          <a:p>
            <a:pPr lvl="1"/>
            <a:r>
              <a:rPr lang="en-US" sz="2400" dirty="0"/>
              <a:t>Slack gradually rewriting parts of its desktop app.</a:t>
            </a:r>
          </a:p>
          <a:p>
            <a:pPr lvl="1"/>
            <a:r>
              <a:rPr lang="en-US" sz="2400" dirty="0"/>
              <a:t>Dropbox progressively migrating infrastructure.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/>
              <a:t>They</a:t>
            </a:r>
            <a:r>
              <a:rPr lang="en-US" sz="2800" kern="1200" dirty="0">
                <a:solidFill>
                  <a:schemeClr val="tx1"/>
                </a:solidFill>
                <a:effectLst/>
              </a:rPr>
              <a:t> typically shared one characteristic: </a:t>
            </a:r>
            <a:br>
              <a:rPr lang="en-US" sz="2800" kern="1200" dirty="0">
                <a:solidFill>
                  <a:schemeClr val="tx1"/>
                </a:solidFill>
                <a:effectLst/>
              </a:rPr>
            </a:br>
            <a:r>
              <a:rPr lang="en-US" sz="2800" dirty="0"/>
              <a:t>Incremental</a:t>
            </a:r>
            <a:r>
              <a:rPr lang="en-US" sz="2800" kern="1200" dirty="0">
                <a:solidFill>
                  <a:schemeClr val="tx1"/>
                </a:solidFill>
                <a:effectLst/>
              </a:rPr>
              <a:t> replacement rather than a "big bang" rewrite.</a:t>
            </a:r>
          </a:p>
        </p:txBody>
      </p:sp>
    </p:spTree>
    <p:extLst>
      <p:ext uri="{BB962C8B-B14F-4D97-AF65-F5344CB8AC3E}">
        <p14:creationId xmlns:p14="http://schemas.microsoft.com/office/powerpoint/2010/main" val="3376193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4F6B-EE02-BB63-57DA-F31F2445E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531" y="297527"/>
            <a:ext cx="8631264" cy="646331"/>
          </a:xfrm>
        </p:spPr>
        <p:txBody>
          <a:bodyPr/>
          <a:lstStyle/>
          <a:p>
            <a:pPr lvl="0"/>
            <a:r>
              <a:rPr lang="en-US" sz="3600" dirty="0"/>
              <a:t>Design patterns – 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5A340-941F-E5FC-3A70-EB79C4E20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Branch by Abstraction</a:t>
            </a:r>
            <a:br>
              <a:rPr lang="en-US" sz="2800" dirty="0"/>
            </a:br>
            <a:r>
              <a:rPr lang="en-US" sz="2800" dirty="0"/>
              <a:t>(Libraries, services, APIs)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Anti-Corruption Layer</a:t>
            </a:r>
            <a:br>
              <a:rPr lang="en-US" sz="2800" dirty="0"/>
            </a:br>
            <a:r>
              <a:rPr lang="en-US" sz="2800" dirty="0"/>
              <a:t>(Domain-driven migrations)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Facade / Gateway Pattern</a:t>
            </a:r>
            <a:br>
              <a:rPr lang="en-US" sz="2800" dirty="0"/>
            </a:br>
            <a:r>
              <a:rPr lang="en-US" sz="2800" dirty="0"/>
              <a:t>(API modernization)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Feature Toggle Migration</a:t>
            </a:r>
            <a:br>
              <a:rPr lang="en-US" sz="2800" dirty="0"/>
            </a:br>
            <a:r>
              <a:rPr lang="en-US" sz="2800" dirty="0"/>
              <a:t>(Continuous delivery)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E1C192E-F71C-BC1C-27C6-1080E3309E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72411" y="831273"/>
            <a:ext cx="8201924" cy="603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59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A5324-16E9-0B72-5B55-6DD5D0433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537" y="320013"/>
            <a:ext cx="7510775" cy="797442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3600" dirty="0"/>
              <a:t>Design patterns - Refactoring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1D15E-AED3-D6FD-2DBE-E567360B6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1831"/>
            <a:ext cx="10515600" cy="1598542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Expand-and-Contract</a:t>
            </a:r>
            <a:r>
              <a:rPr lang="cs-CZ" sz="2400" dirty="0"/>
              <a:t> </a:t>
            </a:r>
            <a:r>
              <a:rPr lang="en-US" sz="2400" dirty="0"/>
              <a:t>(Database migrations)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Service Extraction</a:t>
            </a:r>
            <a:r>
              <a:rPr lang="cs-CZ" sz="2400" dirty="0"/>
              <a:t> </a:t>
            </a:r>
            <a:r>
              <a:rPr lang="en-US" sz="2400" dirty="0"/>
              <a:t>(Monolith to microservices)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Strangler Fig Pattern</a:t>
            </a:r>
            <a:r>
              <a:rPr lang="cs-CZ" sz="2400" dirty="0"/>
              <a:t> </a:t>
            </a:r>
            <a:r>
              <a:rPr lang="en-US" sz="2400" dirty="0"/>
              <a:t>(Large legacy)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BD2190D-D6B4-C34F-A8ED-A81B6E4502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5798" y="2790373"/>
            <a:ext cx="9925253" cy="386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12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1F929-6B78-4523-9600-F86BE139E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201" y="420682"/>
            <a:ext cx="6313367" cy="927236"/>
          </a:xfrm>
        </p:spPr>
        <p:txBody>
          <a:bodyPr>
            <a:no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3600" dirty="0"/>
              <a:t>Design patterns – Data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BA98A-C552-D5E5-E159-6DE7F5F56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201" y="1643515"/>
            <a:ext cx="8781271" cy="4604183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Shadow Traffic</a:t>
            </a:r>
            <a:br>
              <a:rPr lang="en-US" sz="2400" dirty="0"/>
            </a:br>
            <a:r>
              <a:rPr lang="en-US" sz="2400" dirty="0"/>
              <a:t>(Performance and correctness validation)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Event Interception</a:t>
            </a:r>
            <a:br>
              <a:rPr lang="en-US" sz="2400" dirty="0"/>
            </a:br>
            <a:r>
              <a:rPr lang="en-US" sz="2400" dirty="0"/>
              <a:t>(Event-driven systems)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Application-first Migration</a:t>
            </a:r>
            <a:br>
              <a:rPr lang="en-US" sz="2400" dirty="0"/>
            </a:br>
            <a:r>
              <a:rPr lang="en-US" sz="2400" dirty="0"/>
              <a:t>(Most enterprise applications)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Database-first Migration</a:t>
            </a:r>
            <a:br>
              <a:rPr lang="en-US" sz="2400" dirty="0"/>
            </a:br>
            <a:r>
              <a:rPr lang="en-US" sz="2400" dirty="0"/>
              <a:t>(Simple CRUD systems)</a:t>
            </a:r>
          </a:p>
        </p:txBody>
      </p:sp>
    </p:spTree>
    <p:extLst>
      <p:ext uri="{BB962C8B-B14F-4D97-AF65-F5344CB8AC3E}">
        <p14:creationId xmlns:p14="http://schemas.microsoft.com/office/powerpoint/2010/main" val="1503038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E4A84-1D60-189C-46F1-3284594B0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671" y="339932"/>
            <a:ext cx="8843915" cy="874073"/>
          </a:xfrm>
        </p:spPr>
        <p:txBody>
          <a:bodyPr>
            <a:noAutofit/>
          </a:bodyPr>
          <a:lstStyle/>
          <a:p>
            <a:r>
              <a:rPr lang="en-US" sz="4000" dirty="0"/>
              <a:t>Design patterns - Deployment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2E14B-AA94-8C86-63F0-D28405161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308" y="1960783"/>
            <a:ext cx="10515600" cy="4351338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Canary Release</a:t>
            </a:r>
            <a:br>
              <a:rPr lang="en-US" sz="2800" dirty="0"/>
            </a:br>
            <a:r>
              <a:rPr lang="en-US" sz="2800" dirty="0"/>
              <a:t>(High-traffic web applications)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Blue-Green Deployment</a:t>
            </a:r>
            <a:br>
              <a:rPr lang="en-US" sz="2800" dirty="0"/>
            </a:br>
            <a:r>
              <a:rPr lang="en-US" sz="2800" dirty="0"/>
              <a:t>(Cloud-native applications)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Parallel Run (Dual Run)</a:t>
            </a:r>
            <a:br>
              <a:rPr lang="en-US" sz="2800" dirty="0"/>
            </a:br>
            <a:r>
              <a:rPr lang="en-US" sz="2800" dirty="0"/>
              <a:t>(Financial, healthcare, ERP)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7F84E1F-00C9-8EA3-A807-BE3F6662C6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68190" y="1214005"/>
            <a:ext cx="7179263" cy="527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48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26415-9C14-3386-8081-76B840519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2753"/>
            <a:ext cx="7795437" cy="988213"/>
          </a:xfrm>
        </p:spPr>
        <p:txBody>
          <a:bodyPr>
            <a:normAutofit/>
          </a:bodyPr>
          <a:lstStyle/>
          <a:p>
            <a:r>
              <a:rPr lang="en-US" sz="3600" dirty="0"/>
              <a:t>Common pattern combinations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DC750-8662-50BD-1F11-208FDD0FD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5736"/>
            <a:ext cx="9074727" cy="496122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/>
              <a:t>A typical sequence of multiple patterns used to reduce risk:</a:t>
            </a:r>
          </a:p>
          <a:p>
            <a:pPr marL="0" lvl="0" indent="0">
              <a:buNone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Introduce a Facade/Gateway to control routing.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Use the Strangler Fig Pattern </a:t>
            </a:r>
            <a:br>
              <a:rPr lang="en-US" sz="2400" dirty="0"/>
            </a:br>
            <a:r>
              <a:rPr lang="en-US" sz="2400" dirty="0"/>
              <a:t>to replace features incrementally.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Apply Branch by Abstraction within the codebase</a:t>
            </a:r>
            <a:br>
              <a:rPr lang="en-US" sz="2400" dirty="0"/>
            </a:br>
            <a:r>
              <a:rPr lang="en-US" sz="2400" dirty="0"/>
              <a:t>for component-level changes.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Protect deployments with Feature Toggles </a:t>
            </a:r>
            <a:br>
              <a:rPr lang="en-US" sz="2400" dirty="0"/>
            </a:br>
            <a:r>
              <a:rPr lang="en-US" sz="2400" dirty="0"/>
              <a:t>and Canary Releases.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Migrate the database using Expand-and-Contract.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Validate the new implementation with Shadow Traffic</a:t>
            </a:r>
            <a:br>
              <a:rPr lang="en-US" sz="2400" dirty="0"/>
            </a:br>
            <a:r>
              <a:rPr lang="en-US" sz="2400" dirty="0"/>
              <a:t>or Parallel Run before fully retiring the legacy system.</a:t>
            </a:r>
          </a:p>
        </p:txBody>
      </p:sp>
    </p:spTree>
    <p:extLst>
      <p:ext uri="{BB962C8B-B14F-4D97-AF65-F5344CB8AC3E}">
        <p14:creationId xmlns:p14="http://schemas.microsoft.com/office/powerpoint/2010/main" val="351696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AE4C8-CF44-CF60-D5A4-C8F9787AB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533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Rewrite Success in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62FCF-82B9-B26B-43C2-F747491F1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9454116" cy="4351338"/>
          </a:xfrm>
        </p:spPr>
        <p:txBody>
          <a:bodyPr/>
          <a:lstStyle/>
          <a:p>
            <a:pPr lvl="0"/>
            <a:r>
              <a:rPr lang="en-US" sz="2400" dirty="0"/>
              <a:t>There is no reliable statistic!</a:t>
            </a:r>
            <a:br>
              <a:rPr lang="en-US" sz="2400" dirty="0"/>
            </a:br>
            <a:r>
              <a:rPr lang="en-US" sz="2400" dirty="0"/>
              <a:t>(My own AI compiled estimations)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Typical findings: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60–80% of organizations begin modernization</a:t>
            </a:r>
            <a:br>
              <a:rPr lang="en-US" sz="2400" dirty="0"/>
            </a:br>
            <a:r>
              <a:rPr lang="en-US" sz="2400" dirty="0"/>
              <a:t>by incrementally replacing components.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10–20% attempt complete rewrites.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Of those complete rewrites, </a:t>
            </a:r>
            <a:br>
              <a:rPr lang="en-US" sz="2400" dirty="0"/>
            </a:br>
            <a:r>
              <a:rPr lang="en-US" sz="2400" dirty="0"/>
              <a:t>many are later scaled back into phased migrations.</a:t>
            </a:r>
          </a:p>
        </p:txBody>
      </p:sp>
    </p:spTree>
    <p:extLst>
      <p:ext uri="{BB962C8B-B14F-4D97-AF65-F5344CB8AC3E}">
        <p14:creationId xmlns:p14="http://schemas.microsoft.com/office/powerpoint/2010/main" val="164213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7D7F3-3181-B045-7DC6-FB4996C8D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629" y="348671"/>
            <a:ext cx="8057106" cy="1082434"/>
          </a:xfrm>
        </p:spPr>
        <p:txBody>
          <a:bodyPr>
            <a:noAutofit/>
          </a:bodyPr>
          <a:lstStyle/>
          <a:p>
            <a:r>
              <a:rPr lang="en-US" sz="3600" dirty="0"/>
              <a:t>Costs of rewrite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1E7F7-93FB-7512-CABC-9C4ED2CC9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387" y="1229087"/>
            <a:ext cx="9076610" cy="4604183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Instead of asking "How much will a rewrite cost?", ask:</a:t>
            </a:r>
            <a:br>
              <a:rPr lang="en-US" sz="2400" dirty="0"/>
            </a:br>
            <a:r>
              <a:rPr lang="en-US" sz="2400" dirty="0"/>
              <a:t>At what point does a rewrite become economically justified?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Rework effort estimation - Instead of estimating an entire rewrite, estimate the effort required to remove</a:t>
            </a:r>
            <a:br>
              <a:rPr lang="en-US" sz="2400" dirty="0"/>
            </a:br>
            <a:r>
              <a:rPr lang="en-US" sz="2400" dirty="0"/>
              <a:t>accumulated technical debt.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Estimate a rewrite as a new development project and compare with maintenance or incremental reengineering.</a:t>
            </a:r>
          </a:p>
        </p:txBody>
      </p:sp>
    </p:spTree>
    <p:extLst>
      <p:ext uri="{BB962C8B-B14F-4D97-AF65-F5344CB8AC3E}">
        <p14:creationId xmlns:p14="http://schemas.microsoft.com/office/powerpoint/2010/main" val="2899607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93446-4173-A9D9-C1C9-731DA69D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12" y="391202"/>
            <a:ext cx="11229018" cy="991031"/>
          </a:xfrm>
        </p:spPr>
        <p:txBody>
          <a:bodyPr>
            <a:noAutofit/>
          </a:bodyPr>
          <a:lstStyle/>
          <a:p>
            <a:r>
              <a:rPr lang="en-US" sz="3600" dirty="0"/>
              <a:t>Don't forget to cover estimations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76037-CDE1-EB2D-0773-206998EC8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712" y="1862615"/>
            <a:ext cx="9076610" cy="4604183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/>
              <a:t>Requirements recovery - rebuild specification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/>
              <a:t>Parallel maintenance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/>
              <a:t>Feature catch-up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/>
              <a:t>Data migration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800" dirty="0"/>
              <a:t>Cutover and training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71CA85-EBAD-6A12-655A-53D7F6822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999" y="2620536"/>
            <a:ext cx="5893793" cy="35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26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D580D-BF03-1E29-143D-D5345B702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773" y="316774"/>
            <a:ext cx="7993311" cy="863440"/>
          </a:xfrm>
        </p:spPr>
        <p:txBody>
          <a:bodyPr>
            <a:noAutofit/>
          </a:bodyPr>
          <a:lstStyle/>
          <a:p>
            <a:r>
              <a:rPr lang="en-US" sz="3600" dirty="0"/>
              <a:t>AI estimated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FEC3D-B95D-80C3-745D-35AF7F129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70" y="1463002"/>
            <a:ext cx="10172985" cy="4604183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Break point for greenfield: </a:t>
            </a:r>
            <a:br>
              <a:rPr lang="en-US" sz="2800" dirty="0"/>
            </a:br>
            <a:r>
              <a:rPr lang="en-US" sz="2800" dirty="0"/>
              <a:t>touching 70-90% of modified code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If no understanding is available:</a:t>
            </a:r>
            <a:br>
              <a:rPr lang="en-US" sz="2800" dirty="0"/>
            </a:br>
            <a:r>
              <a:rPr lang="en-US" sz="2800" dirty="0"/>
              <a:t>1,5x estimated costs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/>
              <a:t>Rewrite costs:</a:t>
            </a:r>
            <a:br>
              <a:rPr lang="en-US" sz="2800" dirty="0"/>
            </a:br>
            <a:r>
              <a:rPr lang="en-US" sz="2800" dirty="0"/>
              <a:t>1.5x - 2.5x the total project costs.</a:t>
            </a:r>
          </a:p>
        </p:txBody>
      </p:sp>
    </p:spTree>
    <p:extLst>
      <p:ext uri="{BB962C8B-B14F-4D97-AF65-F5344CB8AC3E}">
        <p14:creationId xmlns:p14="http://schemas.microsoft.com/office/powerpoint/2010/main" val="2617225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D5602-3F2A-99C7-AA01-291667656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248" y="488914"/>
            <a:ext cx="7876353" cy="646331"/>
          </a:xfrm>
        </p:spPr>
        <p:txBody>
          <a:bodyPr/>
          <a:lstStyle/>
          <a:p>
            <a:r>
              <a:rPr lang="en-US" sz="3600" dirty="0"/>
              <a:t>Lessons learned?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E49B6-20BC-9DAF-91B5-72DAAAC4F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549" y="1662454"/>
            <a:ext cx="9076610" cy="460418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Most of the</a:t>
            </a:r>
            <a:r>
              <a:rPr lang="en-US" sz="2400" baseline="0" dirty="0"/>
              <a:t> rewrites are not justified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aseline="0" dirty="0"/>
              <a:t>Missing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aseline="0" dirty="0"/>
              <a:t>No risks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aseline="0" dirty="0"/>
          </a:p>
          <a:p>
            <a:r>
              <a:rPr lang="en-US" sz="3200" baseline="0" dirty="0"/>
              <a:t>My recommendation?</a:t>
            </a:r>
            <a:br>
              <a:rPr lang="en-US" sz="3200" baseline="0" dirty="0"/>
            </a:br>
            <a:r>
              <a:rPr lang="en-US" sz="3200" baseline="0" dirty="0"/>
              <a:t>Rewrite only as last resort</a:t>
            </a:r>
            <a:endParaRPr lang="en-US" sz="3200" dirty="0"/>
          </a:p>
        </p:txBody>
      </p:sp>
      <p:pic>
        <p:nvPicPr>
          <p:cNvPr id="4" name="Picture 3" descr="Kill Bill: Vol. 1 (2003)">
            <a:extLst>
              <a:ext uri="{FF2B5EF4-FFF2-40B4-BE49-F238E27FC236}">
                <a16:creationId xmlns:a16="http://schemas.microsoft.com/office/drawing/2014/main" id="{69D585EE-16E2-3AC3-ABFF-AE87C2875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1317" y="1548626"/>
            <a:ext cx="33879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31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Title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TitlePagePlaceholder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ANN+HUMMEL">
  <a:themeElements>
    <a:clrScheme name="Custom 285">
      <a:dk1>
        <a:srgbClr val="212121"/>
      </a:dk1>
      <a:lt1>
        <a:sysClr val="window" lastClr="FFFFFF"/>
      </a:lt1>
      <a:dk2>
        <a:srgbClr val="212121"/>
      </a:dk2>
      <a:lt2>
        <a:srgbClr val="E4E4E4"/>
      </a:lt2>
      <a:accent1>
        <a:srgbClr val="00823C"/>
      </a:accent1>
      <a:accent2>
        <a:srgbClr val="46AF28"/>
      </a:accent2>
      <a:accent3>
        <a:srgbClr val="FF7300"/>
      </a:accent3>
      <a:accent4>
        <a:srgbClr val="DC1938"/>
      </a:accent4>
      <a:accent5>
        <a:srgbClr val="626262"/>
      </a:accent5>
      <a:accent6>
        <a:srgbClr val="C0C0C0"/>
      </a:accent6>
      <a:hlink>
        <a:srgbClr val="46AF28"/>
      </a:hlink>
      <a:folHlink>
        <a:srgbClr val="46AF2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2"/>
        </a:solidFill>
        <a:ln w="635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9525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180000" indent="-179388" algn="l">
          <a:buClr>
            <a:schemeClr val="accent1"/>
          </a:buClr>
          <a:buFont typeface="Wingdings" panose="05000000000000000000" pitchFamily="2" charset="2"/>
          <a:buChar char="§"/>
          <a:defRPr sz="1600" dirty="0"/>
        </a:defPPr>
      </a:lstStyle>
    </a:txDef>
  </a:objectDefaults>
  <a:extraClrSchemeLst/>
  <a:custClrLst>
    <a:custClr name="M+H Green">
      <a:srgbClr val="00823C"/>
    </a:custClr>
    <a:custClr name="M+H Light-green">
      <a:srgbClr val="46AF28"/>
    </a:custClr>
    <a:custClr name="M+H Orange">
      <a:srgbClr val="FF7300"/>
    </a:custClr>
    <a:custClr name="M+H Red">
      <a:srgbClr val="DC1938"/>
    </a:custClr>
    <a:custClr name="Black">
      <a:srgbClr val="212121"/>
    </a:custClr>
    <a:custClr name="Grey">
      <a:srgbClr val="666666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80% M+H Green">
      <a:srgbClr val="329B64"/>
    </a:custClr>
    <a:custClr name="80% M+H Light-green">
      <a:srgbClr val="69BE55"/>
    </a:custClr>
    <a:custClr name="80% M+H Orange">
      <a:srgbClr val="FF9132"/>
    </a:custClr>
    <a:custClr name="80% M+H Red">
      <a:srgbClr val="D24155"/>
    </a:custClr>
    <a:custClr name="80% Black">
      <a:srgbClr val="4D4D4D"/>
    </a:custClr>
    <a:custClr name="80% Grey">
      <a:srgbClr val="858585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60% M+H Green">
      <a:srgbClr val="64B48C"/>
    </a:custClr>
    <a:custClr name="60% M+H Light-green">
      <a:srgbClr val="91CD7D"/>
    </a:custClr>
    <a:custClr name="60% M+H Orange">
      <a:srgbClr val="FFAA64"/>
    </a:custClr>
    <a:custClr name="60% M+H Red">
      <a:srgbClr val="DC6E82"/>
    </a:custClr>
    <a:custClr name="60% Black">
      <a:srgbClr val="7A7A7A"/>
    </a:custClr>
    <a:custClr name="60% Grey">
      <a:srgbClr val="A3A3A3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40% M+H Green">
      <a:srgbClr val="9BCDAF"/>
    </a:custClr>
    <a:custClr name="40% M+H Light-green">
      <a:srgbClr val="B4E1AA"/>
    </a:custClr>
    <a:custClr name="40% M+H Orange">
      <a:srgbClr val="FFC89B"/>
    </a:custClr>
    <a:custClr name="40% M+H Red">
      <a:srgbClr val="EBA0AA"/>
    </a:custClr>
    <a:custClr name="40% Black">
      <a:srgbClr val="A6A6A6"/>
    </a:custClr>
    <a:custClr name="40% Grey">
      <a:srgbClr val="C2C2C2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20% M+H Green">
      <a:srgbClr val="CDE6D7"/>
    </a:custClr>
    <a:custClr name="20% M+H Light-green">
      <a:srgbClr val="DCF0D2"/>
    </a:custClr>
    <a:custClr name="20% M+H Orange">
      <a:srgbClr val="FFE1CD"/>
    </a:custClr>
    <a:custClr name="20% M+H Red">
      <a:srgbClr val="F5CDD7"/>
    </a:custClr>
    <a:custClr name="20% Black">
      <a:srgbClr val="D3D3D3"/>
    </a:custClr>
    <a:custClr name="20% Grey">
      <a:srgbClr val="E0E0E0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fd099cc-40b0-4b94-9c48-05a3d2638e81}" enabled="1" method="Privileged" siteId="{23bf2ff5-a6d4-41d1-9e7b-2f86544e44a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mh_for_students</Template>
  <TotalTime>358</TotalTime>
  <Words>673</Words>
  <Application>Microsoft Office PowerPoint</Application>
  <PresentationFormat>Widescreen</PresentationFormat>
  <Paragraphs>95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Wingdings</vt:lpstr>
      <vt:lpstr>MANN+HUMMEL</vt:lpstr>
      <vt:lpstr>think-cell Slide</vt:lpstr>
      <vt:lpstr>Beyond the Big Rewrite</vt:lpstr>
      <vt:lpstr>WUG Days Behind the scenes</vt:lpstr>
      <vt:lpstr>Jiří Pokorný</vt:lpstr>
      <vt:lpstr>Talk Motivation or bad experience?</vt:lpstr>
      <vt:lpstr>Bad examples</vt:lpstr>
      <vt:lpstr>Common reasons complete rewrites fail</vt:lpstr>
      <vt:lpstr>Successful projects</vt:lpstr>
      <vt:lpstr>Design patterns – Isolation</vt:lpstr>
      <vt:lpstr>Design patterns - Refactoring</vt:lpstr>
      <vt:lpstr>Design patterns – Data flow</vt:lpstr>
      <vt:lpstr>Design patterns - Deployment</vt:lpstr>
      <vt:lpstr>Common pattern combinations</vt:lpstr>
      <vt:lpstr>Rewrite Success in numbers</vt:lpstr>
      <vt:lpstr>Costs of rewrite</vt:lpstr>
      <vt:lpstr>Don't forget to cover estimations</vt:lpstr>
      <vt:lpstr>AI estimated costs</vt:lpstr>
      <vt:lpstr>Lessons learned?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Pokorný, Jiří</dc:creator>
  <cp:lastModifiedBy>Pokorný, Jiří</cp:lastModifiedBy>
  <cp:revision>4</cp:revision>
  <dcterms:created xsi:type="dcterms:W3CDTF">2026-09-01T08:40:10Z</dcterms:created>
  <dcterms:modified xsi:type="dcterms:W3CDTF">2026-09-02T06:42:04Z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Theme:8</vt:lpwstr>
  </property>
  <property fmtid="{D5CDD505-2E9C-101B-9397-08002B2CF9AE}" pid="3" name="ClassificationContentMarkingHeaderText">
    <vt:lpwstr>MANN+HUMMEL - General</vt:lpwstr>
  </property>
</Properties>
</file>