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9" r:id="rId2"/>
    <p:sldId id="271" r:id="rId3"/>
    <p:sldId id="273" r:id="rId4"/>
    <p:sldId id="272" r:id="rId5"/>
    <p:sldId id="274" r:id="rId6"/>
    <p:sldId id="275" r:id="rId7"/>
    <p:sldId id="276" r:id="rId8"/>
    <p:sldId id="277" r:id="rId9"/>
    <p:sldId id="278" r:id="rId10"/>
    <p:sldId id="279" r:id="rId11"/>
    <p:sldId id="28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71" autoAdjust="0"/>
    <p:restoredTop sz="86893" autoAdjust="0"/>
  </p:normalViewPr>
  <p:slideViewPr>
    <p:cSldViewPr snapToGrid="0">
      <p:cViewPr varScale="1">
        <p:scale>
          <a:sx n="96" d="100"/>
          <a:sy n="96" d="100"/>
        </p:scale>
        <p:origin x="912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Gešvindr" userId="a31ab96f3e212ca3" providerId="LiveId" clId="{557CD0FF-40E4-4393-B028-39955C1DBB93}"/>
    <pc:docChg chg="custSel modSld">
      <pc:chgData name="David Gešvindr" userId="a31ab96f3e212ca3" providerId="LiveId" clId="{557CD0FF-40E4-4393-B028-39955C1DBB93}" dt="2020-09-29T14:09:54.147" v="5" actId="22"/>
      <pc:docMkLst>
        <pc:docMk/>
      </pc:docMkLst>
      <pc:sldChg chg="addSp delSp mod">
        <pc:chgData name="David Gešvindr" userId="a31ab96f3e212ca3" providerId="LiveId" clId="{557CD0FF-40E4-4393-B028-39955C1DBB93}" dt="2020-09-29T14:09:54.147" v="5" actId="22"/>
        <pc:sldMkLst>
          <pc:docMk/>
          <pc:sldMk cId="2016128957" sldId="258"/>
        </pc:sldMkLst>
        <pc:picChg chg="add">
          <ac:chgData name="David Gešvindr" userId="a31ab96f3e212ca3" providerId="LiveId" clId="{557CD0FF-40E4-4393-B028-39955C1DBB93}" dt="2020-09-29T14:09:54.147" v="5" actId="22"/>
          <ac:picMkLst>
            <pc:docMk/>
            <pc:sldMk cId="2016128957" sldId="258"/>
            <ac:picMk id="2" creationId="{9AE7FD53-3A6A-44C7-AAA1-82CBCBA09F28}"/>
          </ac:picMkLst>
        </pc:picChg>
        <pc:picChg chg="del">
          <ac:chgData name="David Gešvindr" userId="a31ab96f3e212ca3" providerId="LiveId" clId="{557CD0FF-40E4-4393-B028-39955C1DBB93}" dt="2020-09-29T14:09:53.828" v="4" actId="478"/>
          <ac:picMkLst>
            <pc:docMk/>
            <pc:sldMk cId="2016128957" sldId="258"/>
            <ac:picMk id="4" creationId="{00000000-0000-0000-0000-000000000000}"/>
          </ac:picMkLst>
        </pc:picChg>
      </pc:sldChg>
      <pc:sldChg chg="addSp delSp mod">
        <pc:chgData name="David Gešvindr" userId="a31ab96f3e212ca3" providerId="LiveId" clId="{557CD0FF-40E4-4393-B028-39955C1DBB93}" dt="2020-09-29T14:02:15.014" v="3" actId="22"/>
        <pc:sldMkLst>
          <pc:docMk/>
          <pc:sldMk cId="2135703728" sldId="259"/>
        </pc:sldMkLst>
        <pc:picChg chg="add del">
          <ac:chgData name="David Gešvindr" userId="a31ab96f3e212ca3" providerId="LiveId" clId="{557CD0FF-40E4-4393-B028-39955C1DBB93}" dt="2020-09-29T14:02:12.300" v="1" actId="478"/>
          <ac:picMkLst>
            <pc:docMk/>
            <pc:sldMk cId="2135703728" sldId="259"/>
            <ac:picMk id="4" creationId="{2D628FD8-2D95-4883-AEBF-B827FC361EAD}"/>
          </ac:picMkLst>
        </pc:picChg>
        <pc:picChg chg="del">
          <ac:chgData name="David Gešvindr" userId="a31ab96f3e212ca3" providerId="LiveId" clId="{557CD0FF-40E4-4393-B028-39955C1DBB93}" dt="2020-09-29T14:02:14.504" v="2" actId="478"/>
          <ac:picMkLst>
            <pc:docMk/>
            <pc:sldMk cId="2135703728" sldId="259"/>
            <ac:picMk id="6" creationId="{00000000-0000-0000-0000-000000000000}"/>
          </ac:picMkLst>
        </pc:picChg>
        <pc:picChg chg="add">
          <ac:chgData name="David Gešvindr" userId="a31ab96f3e212ca3" providerId="LiveId" clId="{557CD0FF-40E4-4393-B028-39955C1DBB93}" dt="2020-09-29T14:02:15.014" v="3" actId="22"/>
          <ac:picMkLst>
            <pc:docMk/>
            <pc:sldMk cId="2135703728" sldId="259"/>
            <ac:picMk id="8" creationId="{6E49B891-5960-438C-A785-D4337BA85DD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6D3F21-4BD2-4CA2-9711-623ADFFB702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749D5B-00B6-47C2-A83A-10AC01EF2552}">
      <dgm:prSet phldrT="[Text]"/>
      <dgm:spPr/>
      <dgm:t>
        <a:bodyPr/>
        <a:lstStyle/>
        <a:p>
          <a:r>
            <a:rPr lang="cs-CZ" b="1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All</a:t>
          </a:r>
          <a:endParaRPr lang="en-US" b="1" cap="none" spc="0" dirty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FE6A18B4-7195-42B7-B5DA-70CD1E0E2415}" type="parTrans" cxnId="{78828828-C286-489F-9776-D66B08F76DDD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rgbClr val="FFFFFF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0AC29645-9348-48C6-BA64-AFD83380D951}" type="sibTrans" cxnId="{78828828-C286-489F-9776-D66B08F76DDD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C5D953A8-49EC-4B79-B06B-BA22D95D9AE5}">
      <dgm:prSet phldrT="[Text]"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8B90882B-4A27-4497-8EC7-6832D668D429}" type="parTrans" cxnId="{8BCEBC17-97E1-4369-B78B-12102A9A57C5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2E96AF13-D3DC-435A-A3CC-045E95C7A3B2}" type="sibTrans" cxnId="{8BCEBC17-97E1-4369-B78B-12102A9A57C5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327CCE0E-CA76-4D4E-AEAE-755E6CF05FD1}">
      <dgm:prSet phldrT="[Text]"/>
      <dgm:spPr/>
      <dgm:t>
        <a:bodyPr/>
        <a:lstStyle/>
        <a:p>
          <a:r>
            <a:rPr lang="cs-CZ" b="1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Parent</a:t>
          </a:r>
          <a:endParaRPr lang="en-US" b="1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841E2E55-F4B3-4F35-8EF5-5673F0223275}" type="parTrans" cxnId="{7F831090-EC27-462A-9A9B-927C60881B1E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8124218F-2823-43C3-82D4-6DB86B9B0918}" type="sibTrans" cxnId="{7F831090-EC27-462A-9A9B-927C60881B1E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5FA704BE-FBF8-42A7-8D20-54E127FC184D}">
      <dgm:prSet phldrT="[Text]"/>
      <dgm:spPr/>
      <dgm:t>
        <a:bodyPr/>
        <a:lstStyle/>
        <a:p>
          <a:r>
            <a:rPr lang="cs-CZ" b="1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 </a:t>
          </a:r>
          <a:endParaRPr lang="en-US" b="1" cap="none" spc="0" dirty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8B3B4E1F-E1E4-4CF2-8B59-34FEA693B55A}" type="parTrans" cxnId="{266AAFDC-9476-4A5D-B3A8-C9F072DCC3BF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11667FB5-89C7-4F38-B9D8-CBCBBA300819}" type="sibTrans" cxnId="{266AAFDC-9476-4A5D-B3A8-C9F072DCC3BF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24292AF7-9490-478F-BAE6-520E3DD603AD}">
      <dgm:prSet phldrT="[Text]"/>
      <dgm:spPr/>
      <dgm:t>
        <a:bodyPr/>
        <a:lstStyle/>
        <a:p>
          <a:r>
            <a:rPr lang="cs-CZ" b="1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currentmember</a:t>
          </a:r>
          <a:endParaRPr lang="en-US" b="1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75C7680E-C302-46F0-9E25-A5076A316D73}" type="parTrans" cxnId="{B7ADB83B-1A3E-4F24-9C41-7E61A18CE86A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F04ECAED-DB25-4BF5-B6AF-44207EEA6692}" type="sibTrans" cxnId="{B7ADB83B-1A3E-4F24-9C41-7E61A18CE86A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05B62C76-61D9-4260-906A-6F5945B19C30}">
      <dgm:prSet phldrT="[Text]"/>
      <dgm:spPr/>
      <dgm:t>
        <a:bodyPr/>
        <a:lstStyle/>
        <a:p>
          <a:r>
            <a:rPr lang="cs-CZ" b="1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Sibling</a:t>
          </a:r>
          <a:endParaRPr lang="en-US" b="1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3195A3B8-4C77-4A5B-80EC-C6CB1BBC12F1}" type="parTrans" cxnId="{C81FD563-686B-42C8-B805-654E4E0B68DF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4C02006B-0E68-4B75-8000-9A6E7D83EA7B}" type="sibTrans" cxnId="{C81FD563-686B-42C8-B805-654E4E0B68DF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689F8675-A911-4036-A154-C09D992B2793}">
      <dgm:prSet phldrT="[Text]"/>
      <dgm:spPr/>
      <dgm:t>
        <a:bodyPr/>
        <a:lstStyle/>
        <a:p>
          <a:r>
            <a:rPr lang="cs-CZ" b="1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Sibling</a:t>
          </a:r>
          <a:endParaRPr lang="en-US" b="1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9DF2D6D2-8729-44DA-834A-8D082E592FB8}" type="parTrans" cxnId="{5F3FBFB9-85C1-4DE3-B1B7-9932B41C9795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A853313F-068F-43B4-9866-6F2856A4EC6C}" type="sibTrans" cxnId="{5F3FBFB9-85C1-4DE3-B1B7-9932B41C9795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F0D2032F-A140-4D68-9619-0A31EC7674EF}">
      <dgm:prSet phldrT="[Text]"/>
      <dgm:spPr/>
      <dgm:t>
        <a:bodyPr/>
        <a:lstStyle/>
        <a:p>
          <a:r>
            <a:rPr lang="cs-CZ" b="1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child</a:t>
          </a:r>
          <a:endParaRPr lang="en-US" b="1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E20A9B13-E52B-43DD-AC01-085D0B0F86C5}" type="parTrans" cxnId="{C7A1E544-D645-43ED-A99A-CB985A6729FD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D0A6BC5A-6DDA-4C07-837F-16D512AB36D8}" type="sibTrans" cxnId="{C7A1E544-D645-43ED-A99A-CB985A6729FD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09643808-1D78-4713-9682-F21061AECF82}">
      <dgm:prSet phldrT="[Text]"/>
      <dgm:spPr/>
      <dgm:t>
        <a:bodyPr/>
        <a:lstStyle/>
        <a:p>
          <a:r>
            <a:rPr lang="cs-CZ" b="1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child</a:t>
          </a:r>
          <a:endParaRPr lang="en-US" b="1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58F452AF-97B1-487B-AA30-224F373AFBA8}" type="parTrans" cxnId="{C3E7CA3F-255B-47F1-8D49-4A65C0793567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2CD8795B-F3A2-4A32-8134-B7465AE01024}" type="sibTrans" cxnId="{C3E7CA3F-255B-47F1-8D49-4A65C0793567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5A979C9A-B9F2-483C-9AFF-704A3DC7075E}">
      <dgm:prSet phldrT="[Text]"/>
      <dgm:spPr/>
      <dgm:t>
        <a:bodyPr/>
        <a:lstStyle/>
        <a:p>
          <a:r>
            <a:rPr lang="cs-CZ" b="1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child</a:t>
          </a:r>
          <a:endParaRPr lang="en-US" b="1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8F70C5E1-2C15-4236-846B-923595088BBA}" type="parTrans" cxnId="{AB1FB378-29E1-470E-95F1-35C7D5536263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1566F54B-9C43-4C0A-ABE5-52E520500776}" type="sibTrans" cxnId="{AB1FB378-29E1-470E-95F1-35C7D5536263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21EDBDBA-A97A-4DFC-A5FB-3CA4EE12F4CF}">
      <dgm:prSet phldrT="[Text]"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FDD48D18-994F-45AE-8CA8-1193D195C227}" type="parTrans" cxnId="{EB6723E5-7B1C-49E4-881C-F7DC73D4E5AC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526A510C-DD10-41DF-A10D-AFC9AF3C2342}" type="sibTrans" cxnId="{EB6723E5-7B1C-49E4-881C-F7DC73D4E5AC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26C361B1-7898-4C3E-8F57-321AB3753BFF}">
      <dgm:prSet phldrT="[Text]"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0CF4F651-E843-4F6F-B122-895F49CF5DEC}" type="parTrans" cxnId="{12CFDD5B-B484-4841-AFA5-5281B89A9503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8BB7C910-31BF-4B69-996A-5B1DED41229E}" type="sibTrans" cxnId="{12CFDD5B-B484-4841-AFA5-5281B89A9503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EB14D8FD-3FB9-4DB9-88FA-136CD77BE6E4}">
      <dgm:prSet phldrT="[Text]"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AD8CAB21-9472-46A6-A250-B5C5941EA5D0}" type="parTrans" cxnId="{914C512D-E0F4-43EA-AFD5-672D246AF922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3D0D38F8-19E6-4B76-A4D4-39B52CE23927}" type="sibTrans" cxnId="{914C512D-E0F4-43EA-AFD5-672D246AF922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6634EC21-7F55-4E3F-96C6-ADFB53C5E2A3}">
      <dgm:prSet phldrT="[Text]"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BA7CD100-FC9E-465A-8817-9B5C30158248}" type="parTrans" cxnId="{72B862BC-AA18-4769-BCBE-E535CFA0F8D8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4DF6EF85-FB9F-4C5B-A091-61C18F32AA6F}" type="sibTrans" cxnId="{72B862BC-AA18-4769-BCBE-E535CFA0F8D8}">
      <dgm:prSet/>
      <dgm:spPr/>
      <dgm:t>
        <a:bodyPr/>
        <a:lstStyle/>
        <a:p>
          <a:endParaRPr lang="en-US" b="1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gm:t>
    </dgm:pt>
    <dgm:pt modelId="{FC2143C6-0094-477C-A1FA-01AF973FFC13}" type="pres">
      <dgm:prSet presAssocID="{E86D3F21-4BD2-4CA2-9711-623ADFFB702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574B51D-05F2-4A96-A7C3-3D4AB2E30CDD}" type="pres">
      <dgm:prSet presAssocID="{41749D5B-00B6-47C2-A83A-10AC01EF2552}" presName="hierRoot1" presStyleCnt="0">
        <dgm:presLayoutVars>
          <dgm:hierBranch val="init"/>
        </dgm:presLayoutVars>
      </dgm:prSet>
      <dgm:spPr/>
    </dgm:pt>
    <dgm:pt modelId="{61843EAA-74B6-40D4-8F36-B1577EBD2B0E}" type="pres">
      <dgm:prSet presAssocID="{41749D5B-00B6-47C2-A83A-10AC01EF2552}" presName="rootComposite1" presStyleCnt="0"/>
      <dgm:spPr/>
    </dgm:pt>
    <dgm:pt modelId="{F7937303-2318-4CFA-8064-25C3F1F1CC1B}" type="pres">
      <dgm:prSet presAssocID="{41749D5B-00B6-47C2-A83A-10AC01EF2552}" presName="rootText1" presStyleLbl="node0" presStyleIdx="0" presStyleCnt="1" custLinFactNeighborX="751" custLinFactNeighborY="-2177">
        <dgm:presLayoutVars>
          <dgm:chMax/>
          <dgm:chPref val="3"/>
        </dgm:presLayoutVars>
      </dgm:prSet>
      <dgm:spPr/>
    </dgm:pt>
    <dgm:pt modelId="{7E1A4E87-8229-43F2-B8E6-A886218A215C}" type="pres">
      <dgm:prSet presAssocID="{41749D5B-00B6-47C2-A83A-10AC01EF2552}" presName="titleText1" presStyleLbl="fgAcc0" presStyleIdx="0" presStyleCnt="1">
        <dgm:presLayoutVars>
          <dgm:chMax val="0"/>
          <dgm:chPref val="0"/>
        </dgm:presLayoutVars>
      </dgm:prSet>
      <dgm:spPr/>
    </dgm:pt>
    <dgm:pt modelId="{298EA450-41E0-4083-965A-BF3B2CE1B265}" type="pres">
      <dgm:prSet presAssocID="{41749D5B-00B6-47C2-A83A-10AC01EF2552}" presName="rootConnector1" presStyleLbl="node1" presStyleIdx="0" presStyleCnt="13"/>
      <dgm:spPr/>
    </dgm:pt>
    <dgm:pt modelId="{75F6A632-B8DF-41BE-807E-9E94633A5CEA}" type="pres">
      <dgm:prSet presAssocID="{41749D5B-00B6-47C2-A83A-10AC01EF2552}" presName="hierChild2" presStyleCnt="0"/>
      <dgm:spPr/>
    </dgm:pt>
    <dgm:pt modelId="{B96D8D57-F223-47AB-B8E6-E49D658BA3EB}" type="pres">
      <dgm:prSet presAssocID="{8B90882B-4A27-4497-8EC7-6832D668D429}" presName="Name37" presStyleLbl="parChTrans1D2" presStyleIdx="0" presStyleCnt="3"/>
      <dgm:spPr/>
    </dgm:pt>
    <dgm:pt modelId="{A7B0B1D0-A156-4C46-9623-FF4E19614B4F}" type="pres">
      <dgm:prSet presAssocID="{C5D953A8-49EC-4B79-B06B-BA22D95D9AE5}" presName="hierRoot2" presStyleCnt="0">
        <dgm:presLayoutVars>
          <dgm:hierBranch val="init"/>
        </dgm:presLayoutVars>
      </dgm:prSet>
      <dgm:spPr/>
    </dgm:pt>
    <dgm:pt modelId="{3210930C-FCEF-4BAE-BC07-6A493793B28F}" type="pres">
      <dgm:prSet presAssocID="{C5D953A8-49EC-4B79-B06B-BA22D95D9AE5}" presName="rootComposite" presStyleCnt="0"/>
      <dgm:spPr/>
    </dgm:pt>
    <dgm:pt modelId="{4882A22D-CD8A-48B1-AE6C-76A79C58A5A8}" type="pres">
      <dgm:prSet presAssocID="{C5D953A8-49EC-4B79-B06B-BA22D95D9AE5}" presName="rootText" presStyleLbl="node1" presStyleIdx="0" presStyleCnt="13">
        <dgm:presLayoutVars>
          <dgm:chMax/>
          <dgm:chPref val="3"/>
        </dgm:presLayoutVars>
      </dgm:prSet>
      <dgm:spPr/>
    </dgm:pt>
    <dgm:pt modelId="{E54D07AC-88AF-4B6A-9773-BE80BDF3E9F7}" type="pres">
      <dgm:prSet presAssocID="{C5D953A8-49EC-4B79-B06B-BA22D95D9AE5}" presName="titleText2" presStyleLbl="fgAcc1" presStyleIdx="0" presStyleCnt="13">
        <dgm:presLayoutVars>
          <dgm:chMax val="0"/>
          <dgm:chPref val="0"/>
        </dgm:presLayoutVars>
      </dgm:prSet>
      <dgm:spPr/>
    </dgm:pt>
    <dgm:pt modelId="{EB8AD344-DB74-4301-AED9-B3BA2267B445}" type="pres">
      <dgm:prSet presAssocID="{C5D953A8-49EC-4B79-B06B-BA22D95D9AE5}" presName="rootConnector" presStyleLbl="node2" presStyleIdx="0" presStyleCnt="0"/>
      <dgm:spPr/>
    </dgm:pt>
    <dgm:pt modelId="{1340FB88-1BD8-493B-92AD-70B698319540}" type="pres">
      <dgm:prSet presAssocID="{C5D953A8-49EC-4B79-B06B-BA22D95D9AE5}" presName="hierChild4" presStyleCnt="0"/>
      <dgm:spPr/>
    </dgm:pt>
    <dgm:pt modelId="{2ACAC1B7-2F53-4955-9DDD-E0DA6E876749}" type="pres">
      <dgm:prSet presAssocID="{C5D953A8-49EC-4B79-B06B-BA22D95D9AE5}" presName="hierChild5" presStyleCnt="0"/>
      <dgm:spPr/>
    </dgm:pt>
    <dgm:pt modelId="{13CE8CE5-D939-4EF0-B27A-1E56763355E4}" type="pres">
      <dgm:prSet presAssocID="{841E2E55-F4B3-4F35-8EF5-5673F0223275}" presName="Name37" presStyleLbl="parChTrans1D2" presStyleIdx="1" presStyleCnt="3"/>
      <dgm:spPr/>
    </dgm:pt>
    <dgm:pt modelId="{4480B045-A84B-453A-8515-C48992ECDFFB}" type="pres">
      <dgm:prSet presAssocID="{327CCE0E-CA76-4D4E-AEAE-755E6CF05FD1}" presName="hierRoot2" presStyleCnt="0">
        <dgm:presLayoutVars>
          <dgm:hierBranch val="init"/>
        </dgm:presLayoutVars>
      </dgm:prSet>
      <dgm:spPr/>
    </dgm:pt>
    <dgm:pt modelId="{B1D47A29-D1E9-4B26-94CF-C07767AB6624}" type="pres">
      <dgm:prSet presAssocID="{327CCE0E-CA76-4D4E-AEAE-755E6CF05FD1}" presName="rootComposite" presStyleCnt="0"/>
      <dgm:spPr/>
    </dgm:pt>
    <dgm:pt modelId="{F6346CB3-3377-4A35-A73F-D6A096D5C2FE}" type="pres">
      <dgm:prSet presAssocID="{327CCE0E-CA76-4D4E-AEAE-755E6CF05FD1}" presName="rootText" presStyleLbl="node1" presStyleIdx="1" presStyleCnt="13">
        <dgm:presLayoutVars>
          <dgm:chMax/>
          <dgm:chPref val="3"/>
        </dgm:presLayoutVars>
      </dgm:prSet>
      <dgm:spPr/>
    </dgm:pt>
    <dgm:pt modelId="{6E7C5E9A-DC08-4A89-A508-7C7B5583A027}" type="pres">
      <dgm:prSet presAssocID="{327CCE0E-CA76-4D4E-AEAE-755E6CF05FD1}" presName="titleText2" presStyleLbl="fgAcc1" presStyleIdx="1" presStyleCnt="13">
        <dgm:presLayoutVars>
          <dgm:chMax val="0"/>
          <dgm:chPref val="0"/>
        </dgm:presLayoutVars>
      </dgm:prSet>
      <dgm:spPr/>
    </dgm:pt>
    <dgm:pt modelId="{98035C98-761C-4F6E-9CC8-19A6286605B1}" type="pres">
      <dgm:prSet presAssocID="{327CCE0E-CA76-4D4E-AEAE-755E6CF05FD1}" presName="rootConnector" presStyleLbl="node2" presStyleIdx="0" presStyleCnt="0"/>
      <dgm:spPr/>
    </dgm:pt>
    <dgm:pt modelId="{916CD786-9079-49DD-9818-3D526314CE27}" type="pres">
      <dgm:prSet presAssocID="{327CCE0E-CA76-4D4E-AEAE-755E6CF05FD1}" presName="hierChild4" presStyleCnt="0"/>
      <dgm:spPr/>
    </dgm:pt>
    <dgm:pt modelId="{C0B3772A-ABC1-446C-B477-1EF2EE13FA6F}" type="pres">
      <dgm:prSet presAssocID="{3195A3B8-4C77-4A5B-80EC-C6CB1BBC12F1}" presName="Name37" presStyleLbl="parChTrans1D3" presStyleIdx="0" presStyleCnt="3"/>
      <dgm:spPr/>
    </dgm:pt>
    <dgm:pt modelId="{72BC6740-6DAB-4627-9941-90F30ED9D594}" type="pres">
      <dgm:prSet presAssocID="{05B62C76-61D9-4260-906A-6F5945B19C30}" presName="hierRoot2" presStyleCnt="0">
        <dgm:presLayoutVars>
          <dgm:hierBranch val="init"/>
        </dgm:presLayoutVars>
      </dgm:prSet>
      <dgm:spPr/>
    </dgm:pt>
    <dgm:pt modelId="{8F6922FE-6F0A-4F96-B8EA-4E10C852AD07}" type="pres">
      <dgm:prSet presAssocID="{05B62C76-61D9-4260-906A-6F5945B19C30}" presName="rootComposite" presStyleCnt="0"/>
      <dgm:spPr/>
    </dgm:pt>
    <dgm:pt modelId="{1D2A6BB4-CCDA-49F3-B4BC-1363A5AA6D26}" type="pres">
      <dgm:prSet presAssocID="{05B62C76-61D9-4260-906A-6F5945B19C30}" presName="rootText" presStyleLbl="node1" presStyleIdx="2" presStyleCnt="13">
        <dgm:presLayoutVars>
          <dgm:chMax/>
          <dgm:chPref val="3"/>
        </dgm:presLayoutVars>
      </dgm:prSet>
      <dgm:spPr/>
    </dgm:pt>
    <dgm:pt modelId="{58C61A6B-6A24-411A-ADA0-32401A30DEF4}" type="pres">
      <dgm:prSet presAssocID="{05B62C76-61D9-4260-906A-6F5945B19C30}" presName="titleText2" presStyleLbl="fgAcc1" presStyleIdx="2" presStyleCnt="13">
        <dgm:presLayoutVars>
          <dgm:chMax val="0"/>
          <dgm:chPref val="0"/>
        </dgm:presLayoutVars>
      </dgm:prSet>
      <dgm:spPr/>
    </dgm:pt>
    <dgm:pt modelId="{877D6BA1-96C9-4714-885A-7CC91F885821}" type="pres">
      <dgm:prSet presAssocID="{05B62C76-61D9-4260-906A-6F5945B19C30}" presName="rootConnector" presStyleLbl="node3" presStyleIdx="0" presStyleCnt="0"/>
      <dgm:spPr/>
    </dgm:pt>
    <dgm:pt modelId="{4419A711-F2F1-4C24-80C1-04578A66F668}" type="pres">
      <dgm:prSet presAssocID="{05B62C76-61D9-4260-906A-6F5945B19C30}" presName="hierChild4" presStyleCnt="0"/>
      <dgm:spPr/>
    </dgm:pt>
    <dgm:pt modelId="{D384F731-8763-42AA-9B12-8E3ACD136C3A}" type="pres">
      <dgm:prSet presAssocID="{0CF4F651-E843-4F6F-B122-895F49CF5DEC}" presName="Name37" presStyleLbl="parChTrans1D4" presStyleIdx="0" presStyleCnt="7"/>
      <dgm:spPr/>
    </dgm:pt>
    <dgm:pt modelId="{8A17BBA0-791B-4BFC-9EB8-6C3F665DAC2A}" type="pres">
      <dgm:prSet presAssocID="{26C361B1-7898-4C3E-8F57-321AB3753BFF}" presName="hierRoot2" presStyleCnt="0">
        <dgm:presLayoutVars>
          <dgm:hierBranch val="init"/>
        </dgm:presLayoutVars>
      </dgm:prSet>
      <dgm:spPr/>
    </dgm:pt>
    <dgm:pt modelId="{3EE89E51-E05C-4DAD-B397-6EB9339F0713}" type="pres">
      <dgm:prSet presAssocID="{26C361B1-7898-4C3E-8F57-321AB3753BFF}" presName="rootComposite" presStyleCnt="0"/>
      <dgm:spPr/>
    </dgm:pt>
    <dgm:pt modelId="{8A5F39C1-1120-4DFC-B9B3-3247D54BDA6D}" type="pres">
      <dgm:prSet presAssocID="{26C361B1-7898-4C3E-8F57-321AB3753BFF}" presName="rootText" presStyleLbl="node1" presStyleIdx="3" presStyleCnt="13">
        <dgm:presLayoutVars>
          <dgm:chMax/>
          <dgm:chPref val="3"/>
        </dgm:presLayoutVars>
      </dgm:prSet>
      <dgm:spPr/>
    </dgm:pt>
    <dgm:pt modelId="{EBAEE14D-5613-4EAE-8406-CE19795DF656}" type="pres">
      <dgm:prSet presAssocID="{26C361B1-7898-4C3E-8F57-321AB3753BFF}" presName="titleText2" presStyleLbl="fgAcc1" presStyleIdx="3" presStyleCnt="13">
        <dgm:presLayoutVars>
          <dgm:chMax val="0"/>
          <dgm:chPref val="0"/>
        </dgm:presLayoutVars>
      </dgm:prSet>
      <dgm:spPr/>
    </dgm:pt>
    <dgm:pt modelId="{101067AB-05DD-402D-8C50-B71A4588E3A3}" type="pres">
      <dgm:prSet presAssocID="{26C361B1-7898-4C3E-8F57-321AB3753BFF}" presName="rootConnector" presStyleLbl="node4" presStyleIdx="0" presStyleCnt="0"/>
      <dgm:spPr/>
    </dgm:pt>
    <dgm:pt modelId="{619487FD-2DBF-408C-B0B1-D7989C4E7BED}" type="pres">
      <dgm:prSet presAssocID="{26C361B1-7898-4C3E-8F57-321AB3753BFF}" presName="hierChild4" presStyleCnt="0"/>
      <dgm:spPr/>
    </dgm:pt>
    <dgm:pt modelId="{1171A9AF-57C9-42DC-A7DC-CF4C17A74B68}" type="pres">
      <dgm:prSet presAssocID="{26C361B1-7898-4C3E-8F57-321AB3753BFF}" presName="hierChild5" presStyleCnt="0"/>
      <dgm:spPr/>
    </dgm:pt>
    <dgm:pt modelId="{93C81E9D-DA0A-4EAE-8FCA-5B16E8A28249}" type="pres">
      <dgm:prSet presAssocID="{FDD48D18-994F-45AE-8CA8-1193D195C227}" presName="Name37" presStyleLbl="parChTrans1D4" presStyleIdx="1" presStyleCnt="7"/>
      <dgm:spPr/>
    </dgm:pt>
    <dgm:pt modelId="{FCF43B43-8DDF-4947-B0F8-10CAD04143F2}" type="pres">
      <dgm:prSet presAssocID="{21EDBDBA-A97A-4DFC-A5FB-3CA4EE12F4CF}" presName="hierRoot2" presStyleCnt="0">
        <dgm:presLayoutVars>
          <dgm:hierBranch val="init"/>
        </dgm:presLayoutVars>
      </dgm:prSet>
      <dgm:spPr/>
    </dgm:pt>
    <dgm:pt modelId="{54BD33A3-3FC0-4FD6-B089-499EAB33B2F4}" type="pres">
      <dgm:prSet presAssocID="{21EDBDBA-A97A-4DFC-A5FB-3CA4EE12F4CF}" presName="rootComposite" presStyleCnt="0"/>
      <dgm:spPr/>
    </dgm:pt>
    <dgm:pt modelId="{81377159-8DD7-40F9-8ACF-E726289A1D33}" type="pres">
      <dgm:prSet presAssocID="{21EDBDBA-A97A-4DFC-A5FB-3CA4EE12F4CF}" presName="rootText" presStyleLbl="node1" presStyleIdx="4" presStyleCnt="13">
        <dgm:presLayoutVars>
          <dgm:chMax/>
          <dgm:chPref val="3"/>
        </dgm:presLayoutVars>
      </dgm:prSet>
      <dgm:spPr/>
    </dgm:pt>
    <dgm:pt modelId="{175260A2-7C84-4402-9CD5-8155945CB3F1}" type="pres">
      <dgm:prSet presAssocID="{21EDBDBA-A97A-4DFC-A5FB-3CA4EE12F4CF}" presName="titleText2" presStyleLbl="fgAcc1" presStyleIdx="4" presStyleCnt="13">
        <dgm:presLayoutVars>
          <dgm:chMax val="0"/>
          <dgm:chPref val="0"/>
        </dgm:presLayoutVars>
      </dgm:prSet>
      <dgm:spPr/>
    </dgm:pt>
    <dgm:pt modelId="{2AECAA48-E91E-4423-A0F8-8E32C3D1B5E0}" type="pres">
      <dgm:prSet presAssocID="{21EDBDBA-A97A-4DFC-A5FB-3CA4EE12F4CF}" presName="rootConnector" presStyleLbl="node4" presStyleIdx="0" presStyleCnt="0"/>
      <dgm:spPr/>
    </dgm:pt>
    <dgm:pt modelId="{6BEDE5C2-CE58-400E-AC8F-4CDC5764D77E}" type="pres">
      <dgm:prSet presAssocID="{21EDBDBA-A97A-4DFC-A5FB-3CA4EE12F4CF}" presName="hierChild4" presStyleCnt="0"/>
      <dgm:spPr/>
    </dgm:pt>
    <dgm:pt modelId="{866D583E-DDD4-48FE-9882-9BC8E706BCEE}" type="pres">
      <dgm:prSet presAssocID="{21EDBDBA-A97A-4DFC-A5FB-3CA4EE12F4CF}" presName="hierChild5" presStyleCnt="0"/>
      <dgm:spPr/>
    </dgm:pt>
    <dgm:pt modelId="{560DD1F1-F402-4A2C-B4C7-849C431694E4}" type="pres">
      <dgm:prSet presAssocID="{05B62C76-61D9-4260-906A-6F5945B19C30}" presName="hierChild5" presStyleCnt="0"/>
      <dgm:spPr/>
    </dgm:pt>
    <dgm:pt modelId="{E7B29582-FB41-435E-9429-EB5916A532B4}" type="pres">
      <dgm:prSet presAssocID="{75C7680E-C302-46F0-9E25-A5076A316D73}" presName="Name37" presStyleLbl="parChTrans1D3" presStyleIdx="1" presStyleCnt="3"/>
      <dgm:spPr/>
    </dgm:pt>
    <dgm:pt modelId="{21486080-E6BF-4B27-A68C-35AAE31CD3F6}" type="pres">
      <dgm:prSet presAssocID="{24292AF7-9490-478F-BAE6-520E3DD603AD}" presName="hierRoot2" presStyleCnt="0">
        <dgm:presLayoutVars>
          <dgm:hierBranch val="init"/>
        </dgm:presLayoutVars>
      </dgm:prSet>
      <dgm:spPr/>
    </dgm:pt>
    <dgm:pt modelId="{B9E2BA89-5A04-4E4C-9E10-71DDD6B4C9D2}" type="pres">
      <dgm:prSet presAssocID="{24292AF7-9490-478F-BAE6-520E3DD603AD}" presName="rootComposite" presStyleCnt="0"/>
      <dgm:spPr/>
    </dgm:pt>
    <dgm:pt modelId="{57932D23-22C4-46A0-973A-3A5AFF5688E5}" type="pres">
      <dgm:prSet presAssocID="{24292AF7-9490-478F-BAE6-520E3DD603AD}" presName="rootText" presStyleLbl="node1" presStyleIdx="5" presStyleCnt="13">
        <dgm:presLayoutVars>
          <dgm:chMax/>
          <dgm:chPref val="3"/>
        </dgm:presLayoutVars>
      </dgm:prSet>
      <dgm:spPr/>
    </dgm:pt>
    <dgm:pt modelId="{FBC960DB-EAE8-4746-B83E-4D88EAC54375}" type="pres">
      <dgm:prSet presAssocID="{24292AF7-9490-478F-BAE6-520E3DD603AD}" presName="titleText2" presStyleLbl="fgAcc1" presStyleIdx="5" presStyleCnt="13">
        <dgm:presLayoutVars>
          <dgm:chMax val="0"/>
          <dgm:chPref val="0"/>
        </dgm:presLayoutVars>
      </dgm:prSet>
      <dgm:spPr/>
    </dgm:pt>
    <dgm:pt modelId="{51FA8F54-8F3F-4749-A72A-B91D90A46FCD}" type="pres">
      <dgm:prSet presAssocID="{24292AF7-9490-478F-BAE6-520E3DD603AD}" presName="rootConnector" presStyleLbl="node3" presStyleIdx="0" presStyleCnt="0"/>
      <dgm:spPr/>
    </dgm:pt>
    <dgm:pt modelId="{1C79C9BB-CE82-4C5F-9B51-CB75D41234E8}" type="pres">
      <dgm:prSet presAssocID="{24292AF7-9490-478F-BAE6-520E3DD603AD}" presName="hierChild4" presStyleCnt="0"/>
      <dgm:spPr/>
    </dgm:pt>
    <dgm:pt modelId="{1A5818E4-14B6-49F2-902A-F1E901987331}" type="pres">
      <dgm:prSet presAssocID="{E20A9B13-E52B-43DD-AC01-085D0B0F86C5}" presName="Name37" presStyleLbl="parChTrans1D4" presStyleIdx="2" presStyleCnt="7"/>
      <dgm:spPr/>
    </dgm:pt>
    <dgm:pt modelId="{69A399D5-1B26-4497-9023-B8EABA113C82}" type="pres">
      <dgm:prSet presAssocID="{F0D2032F-A140-4D68-9619-0A31EC7674EF}" presName="hierRoot2" presStyleCnt="0">
        <dgm:presLayoutVars>
          <dgm:hierBranch val="init"/>
        </dgm:presLayoutVars>
      </dgm:prSet>
      <dgm:spPr/>
    </dgm:pt>
    <dgm:pt modelId="{AF17BA43-A8A6-4599-8CB6-23B979B67F4D}" type="pres">
      <dgm:prSet presAssocID="{F0D2032F-A140-4D68-9619-0A31EC7674EF}" presName="rootComposite" presStyleCnt="0"/>
      <dgm:spPr/>
    </dgm:pt>
    <dgm:pt modelId="{A17BD7C0-1FAF-4461-B644-7821E5C9F389}" type="pres">
      <dgm:prSet presAssocID="{F0D2032F-A140-4D68-9619-0A31EC7674EF}" presName="rootText" presStyleLbl="node1" presStyleIdx="6" presStyleCnt="13">
        <dgm:presLayoutVars>
          <dgm:chMax/>
          <dgm:chPref val="3"/>
        </dgm:presLayoutVars>
      </dgm:prSet>
      <dgm:spPr/>
    </dgm:pt>
    <dgm:pt modelId="{5D1EF3C6-3FCB-4CAF-9493-0D4C2417BC13}" type="pres">
      <dgm:prSet presAssocID="{F0D2032F-A140-4D68-9619-0A31EC7674EF}" presName="titleText2" presStyleLbl="fgAcc1" presStyleIdx="6" presStyleCnt="13">
        <dgm:presLayoutVars>
          <dgm:chMax val="0"/>
          <dgm:chPref val="0"/>
        </dgm:presLayoutVars>
      </dgm:prSet>
      <dgm:spPr/>
    </dgm:pt>
    <dgm:pt modelId="{D14CF63C-0996-4824-BA39-CA427C3E83F3}" type="pres">
      <dgm:prSet presAssocID="{F0D2032F-A140-4D68-9619-0A31EC7674EF}" presName="rootConnector" presStyleLbl="node4" presStyleIdx="0" presStyleCnt="0"/>
      <dgm:spPr/>
    </dgm:pt>
    <dgm:pt modelId="{ADAC60D6-FF1A-40C7-A50C-1BC57734CEE6}" type="pres">
      <dgm:prSet presAssocID="{F0D2032F-A140-4D68-9619-0A31EC7674EF}" presName="hierChild4" presStyleCnt="0"/>
      <dgm:spPr/>
    </dgm:pt>
    <dgm:pt modelId="{72066570-89CC-4C0B-B83D-EB9EB2104825}" type="pres">
      <dgm:prSet presAssocID="{F0D2032F-A140-4D68-9619-0A31EC7674EF}" presName="hierChild5" presStyleCnt="0"/>
      <dgm:spPr/>
    </dgm:pt>
    <dgm:pt modelId="{8F6C1E69-741C-44D4-8A18-FB0C8E4AD18F}" type="pres">
      <dgm:prSet presAssocID="{58F452AF-97B1-487B-AA30-224F373AFBA8}" presName="Name37" presStyleLbl="parChTrans1D4" presStyleIdx="3" presStyleCnt="7"/>
      <dgm:spPr/>
    </dgm:pt>
    <dgm:pt modelId="{31CC91C2-381D-46E9-9514-CF9CACAC6BD3}" type="pres">
      <dgm:prSet presAssocID="{09643808-1D78-4713-9682-F21061AECF82}" presName="hierRoot2" presStyleCnt="0">
        <dgm:presLayoutVars>
          <dgm:hierBranch val="init"/>
        </dgm:presLayoutVars>
      </dgm:prSet>
      <dgm:spPr/>
    </dgm:pt>
    <dgm:pt modelId="{BF7A60AF-494E-4DB1-93D6-3C8E3CA36F2A}" type="pres">
      <dgm:prSet presAssocID="{09643808-1D78-4713-9682-F21061AECF82}" presName="rootComposite" presStyleCnt="0"/>
      <dgm:spPr/>
    </dgm:pt>
    <dgm:pt modelId="{A6261E72-0550-4BAF-A2E2-D632925B3AF5}" type="pres">
      <dgm:prSet presAssocID="{09643808-1D78-4713-9682-F21061AECF82}" presName="rootText" presStyleLbl="node1" presStyleIdx="7" presStyleCnt="13">
        <dgm:presLayoutVars>
          <dgm:chMax/>
          <dgm:chPref val="3"/>
        </dgm:presLayoutVars>
      </dgm:prSet>
      <dgm:spPr/>
    </dgm:pt>
    <dgm:pt modelId="{569DF216-2E5C-4D81-894D-E88604F4FFEA}" type="pres">
      <dgm:prSet presAssocID="{09643808-1D78-4713-9682-F21061AECF82}" presName="titleText2" presStyleLbl="fgAcc1" presStyleIdx="7" presStyleCnt="13">
        <dgm:presLayoutVars>
          <dgm:chMax val="0"/>
          <dgm:chPref val="0"/>
        </dgm:presLayoutVars>
      </dgm:prSet>
      <dgm:spPr/>
    </dgm:pt>
    <dgm:pt modelId="{D36FAD22-1C61-4D7E-86D3-21E14E16EED6}" type="pres">
      <dgm:prSet presAssocID="{09643808-1D78-4713-9682-F21061AECF82}" presName="rootConnector" presStyleLbl="node4" presStyleIdx="0" presStyleCnt="0"/>
      <dgm:spPr/>
    </dgm:pt>
    <dgm:pt modelId="{B47C561A-358A-454C-B3C4-4CAF6ABC9F56}" type="pres">
      <dgm:prSet presAssocID="{09643808-1D78-4713-9682-F21061AECF82}" presName="hierChild4" presStyleCnt="0"/>
      <dgm:spPr/>
    </dgm:pt>
    <dgm:pt modelId="{027F929B-D2C5-4B2A-8064-20328EFAC8ED}" type="pres">
      <dgm:prSet presAssocID="{09643808-1D78-4713-9682-F21061AECF82}" presName="hierChild5" presStyleCnt="0"/>
      <dgm:spPr/>
    </dgm:pt>
    <dgm:pt modelId="{0150FF43-FB1F-4240-A981-3F30C7F7FF3F}" type="pres">
      <dgm:prSet presAssocID="{8F70C5E1-2C15-4236-846B-923595088BBA}" presName="Name37" presStyleLbl="parChTrans1D4" presStyleIdx="4" presStyleCnt="7"/>
      <dgm:spPr/>
    </dgm:pt>
    <dgm:pt modelId="{1C7B4EF9-FAF5-4559-A826-3D4D5734EC55}" type="pres">
      <dgm:prSet presAssocID="{5A979C9A-B9F2-483C-9AFF-704A3DC7075E}" presName="hierRoot2" presStyleCnt="0">
        <dgm:presLayoutVars>
          <dgm:hierBranch val="init"/>
        </dgm:presLayoutVars>
      </dgm:prSet>
      <dgm:spPr/>
    </dgm:pt>
    <dgm:pt modelId="{3F79A552-A611-4CD5-BC12-06551B51AD4B}" type="pres">
      <dgm:prSet presAssocID="{5A979C9A-B9F2-483C-9AFF-704A3DC7075E}" presName="rootComposite" presStyleCnt="0"/>
      <dgm:spPr/>
    </dgm:pt>
    <dgm:pt modelId="{F8C88F16-7E8E-40C3-8A47-F6A8A05B0F03}" type="pres">
      <dgm:prSet presAssocID="{5A979C9A-B9F2-483C-9AFF-704A3DC7075E}" presName="rootText" presStyleLbl="node1" presStyleIdx="8" presStyleCnt="13">
        <dgm:presLayoutVars>
          <dgm:chMax/>
          <dgm:chPref val="3"/>
        </dgm:presLayoutVars>
      </dgm:prSet>
      <dgm:spPr/>
    </dgm:pt>
    <dgm:pt modelId="{54403384-47A6-42E5-A09D-63E6562ACD90}" type="pres">
      <dgm:prSet presAssocID="{5A979C9A-B9F2-483C-9AFF-704A3DC7075E}" presName="titleText2" presStyleLbl="fgAcc1" presStyleIdx="8" presStyleCnt="13">
        <dgm:presLayoutVars>
          <dgm:chMax val="0"/>
          <dgm:chPref val="0"/>
        </dgm:presLayoutVars>
      </dgm:prSet>
      <dgm:spPr/>
    </dgm:pt>
    <dgm:pt modelId="{D1F11B9F-84FE-4602-8486-276512E004BB}" type="pres">
      <dgm:prSet presAssocID="{5A979C9A-B9F2-483C-9AFF-704A3DC7075E}" presName="rootConnector" presStyleLbl="node4" presStyleIdx="0" presStyleCnt="0"/>
      <dgm:spPr/>
    </dgm:pt>
    <dgm:pt modelId="{2A9911D3-02DE-4FDE-8063-0BF9405F71CB}" type="pres">
      <dgm:prSet presAssocID="{5A979C9A-B9F2-483C-9AFF-704A3DC7075E}" presName="hierChild4" presStyleCnt="0"/>
      <dgm:spPr/>
    </dgm:pt>
    <dgm:pt modelId="{4CE54133-2E34-4479-A829-227D837B593A}" type="pres">
      <dgm:prSet presAssocID="{5A979C9A-B9F2-483C-9AFF-704A3DC7075E}" presName="hierChild5" presStyleCnt="0"/>
      <dgm:spPr/>
    </dgm:pt>
    <dgm:pt modelId="{C6ABAB02-B597-40F6-8BFC-41244305B0FC}" type="pres">
      <dgm:prSet presAssocID="{24292AF7-9490-478F-BAE6-520E3DD603AD}" presName="hierChild5" presStyleCnt="0"/>
      <dgm:spPr/>
    </dgm:pt>
    <dgm:pt modelId="{2A7FBFF4-2C3E-459E-BE26-22C0F0E72876}" type="pres">
      <dgm:prSet presAssocID="{9DF2D6D2-8729-44DA-834A-8D082E592FB8}" presName="Name37" presStyleLbl="parChTrans1D3" presStyleIdx="2" presStyleCnt="3"/>
      <dgm:spPr/>
    </dgm:pt>
    <dgm:pt modelId="{ACEBFA01-DF71-4F38-A8F6-FCB49A3CE31B}" type="pres">
      <dgm:prSet presAssocID="{689F8675-A911-4036-A154-C09D992B2793}" presName="hierRoot2" presStyleCnt="0">
        <dgm:presLayoutVars>
          <dgm:hierBranch val="init"/>
        </dgm:presLayoutVars>
      </dgm:prSet>
      <dgm:spPr/>
    </dgm:pt>
    <dgm:pt modelId="{BC83B4B1-F8CC-4C1C-833D-06C880E9EC09}" type="pres">
      <dgm:prSet presAssocID="{689F8675-A911-4036-A154-C09D992B2793}" presName="rootComposite" presStyleCnt="0"/>
      <dgm:spPr/>
    </dgm:pt>
    <dgm:pt modelId="{0D0DABED-A8F3-498A-8854-3200CA243B43}" type="pres">
      <dgm:prSet presAssocID="{689F8675-A911-4036-A154-C09D992B2793}" presName="rootText" presStyleLbl="node1" presStyleIdx="9" presStyleCnt="13">
        <dgm:presLayoutVars>
          <dgm:chMax/>
          <dgm:chPref val="3"/>
        </dgm:presLayoutVars>
      </dgm:prSet>
      <dgm:spPr/>
    </dgm:pt>
    <dgm:pt modelId="{FDF2644C-7F24-4CD0-8DAA-05E5E72E0E03}" type="pres">
      <dgm:prSet presAssocID="{689F8675-A911-4036-A154-C09D992B2793}" presName="titleText2" presStyleLbl="fgAcc1" presStyleIdx="9" presStyleCnt="13">
        <dgm:presLayoutVars>
          <dgm:chMax val="0"/>
          <dgm:chPref val="0"/>
        </dgm:presLayoutVars>
      </dgm:prSet>
      <dgm:spPr/>
    </dgm:pt>
    <dgm:pt modelId="{6553F05B-702B-4499-913C-0F4E160A4A44}" type="pres">
      <dgm:prSet presAssocID="{689F8675-A911-4036-A154-C09D992B2793}" presName="rootConnector" presStyleLbl="node3" presStyleIdx="0" presStyleCnt="0"/>
      <dgm:spPr/>
    </dgm:pt>
    <dgm:pt modelId="{3FCD5C69-0822-4724-BE57-82161108347E}" type="pres">
      <dgm:prSet presAssocID="{689F8675-A911-4036-A154-C09D992B2793}" presName="hierChild4" presStyleCnt="0"/>
      <dgm:spPr/>
    </dgm:pt>
    <dgm:pt modelId="{E090AA37-5644-49CB-837C-8962BA32FE87}" type="pres">
      <dgm:prSet presAssocID="{BA7CD100-FC9E-465A-8817-9B5C30158248}" presName="Name37" presStyleLbl="parChTrans1D4" presStyleIdx="5" presStyleCnt="7"/>
      <dgm:spPr/>
    </dgm:pt>
    <dgm:pt modelId="{379F0146-B5FA-4088-AA33-174D283BEB8D}" type="pres">
      <dgm:prSet presAssocID="{6634EC21-7F55-4E3F-96C6-ADFB53C5E2A3}" presName="hierRoot2" presStyleCnt="0">
        <dgm:presLayoutVars>
          <dgm:hierBranch val="init"/>
        </dgm:presLayoutVars>
      </dgm:prSet>
      <dgm:spPr/>
    </dgm:pt>
    <dgm:pt modelId="{AB6D927A-57A7-4416-9E5B-9518DB18573D}" type="pres">
      <dgm:prSet presAssocID="{6634EC21-7F55-4E3F-96C6-ADFB53C5E2A3}" presName="rootComposite" presStyleCnt="0"/>
      <dgm:spPr/>
    </dgm:pt>
    <dgm:pt modelId="{C55862C5-3A14-479D-B55A-F7EC2AE54F2B}" type="pres">
      <dgm:prSet presAssocID="{6634EC21-7F55-4E3F-96C6-ADFB53C5E2A3}" presName="rootText" presStyleLbl="node1" presStyleIdx="10" presStyleCnt="13">
        <dgm:presLayoutVars>
          <dgm:chMax/>
          <dgm:chPref val="3"/>
        </dgm:presLayoutVars>
      </dgm:prSet>
      <dgm:spPr/>
    </dgm:pt>
    <dgm:pt modelId="{6A83E237-4A52-4882-B44B-754020A26875}" type="pres">
      <dgm:prSet presAssocID="{6634EC21-7F55-4E3F-96C6-ADFB53C5E2A3}" presName="titleText2" presStyleLbl="fgAcc1" presStyleIdx="10" presStyleCnt="13">
        <dgm:presLayoutVars>
          <dgm:chMax val="0"/>
          <dgm:chPref val="0"/>
        </dgm:presLayoutVars>
      </dgm:prSet>
      <dgm:spPr/>
    </dgm:pt>
    <dgm:pt modelId="{6F2DD6AE-01AE-496D-9AED-539FC88CB8FA}" type="pres">
      <dgm:prSet presAssocID="{6634EC21-7F55-4E3F-96C6-ADFB53C5E2A3}" presName="rootConnector" presStyleLbl="node4" presStyleIdx="0" presStyleCnt="0"/>
      <dgm:spPr/>
    </dgm:pt>
    <dgm:pt modelId="{A8FEB62C-FC4A-4BEC-AAAB-2C5FA7929390}" type="pres">
      <dgm:prSet presAssocID="{6634EC21-7F55-4E3F-96C6-ADFB53C5E2A3}" presName="hierChild4" presStyleCnt="0"/>
      <dgm:spPr/>
    </dgm:pt>
    <dgm:pt modelId="{E2856458-F0DE-4045-864F-ED3C73A8A2E4}" type="pres">
      <dgm:prSet presAssocID="{6634EC21-7F55-4E3F-96C6-ADFB53C5E2A3}" presName="hierChild5" presStyleCnt="0"/>
      <dgm:spPr/>
    </dgm:pt>
    <dgm:pt modelId="{C5B7A9C9-593A-48B2-B14A-B9ED3E68943A}" type="pres">
      <dgm:prSet presAssocID="{AD8CAB21-9472-46A6-A250-B5C5941EA5D0}" presName="Name37" presStyleLbl="parChTrans1D4" presStyleIdx="6" presStyleCnt="7"/>
      <dgm:spPr/>
    </dgm:pt>
    <dgm:pt modelId="{9B5EB96D-E97F-4AA7-8717-C680BFF5EA3D}" type="pres">
      <dgm:prSet presAssocID="{EB14D8FD-3FB9-4DB9-88FA-136CD77BE6E4}" presName="hierRoot2" presStyleCnt="0">
        <dgm:presLayoutVars>
          <dgm:hierBranch val="init"/>
        </dgm:presLayoutVars>
      </dgm:prSet>
      <dgm:spPr/>
    </dgm:pt>
    <dgm:pt modelId="{FFF99EAC-FBDB-41D6-A84A-9C5A7CB62764}" type="pres">
      <dgm:prSet presAssocID="{EB14D8FD-3FB9-4DB9-88FA-136CD77BE6E4}" presName="rootComposite" presStyleCnt="0"/>
      <dgm:spPr/>
    </dgm:pt>
    <dgm:pt modelId="{F89F3B56-A8C0-42C5-80F1-C37C9E0B041C}" type="pres">
      <dgm:prSet presAssocID="{EB14D8FD-3FB9-4DB9-88FA-136CD77BE6E4}" presName="rootText" presStyleLbl="node1" presStyleIdx="11" presStyleCnt="13">
        <dgm:presLayoutVars>
          <dgm:chMax/>
          <dgm:chPref val="3"/>
        </dgm:presLayoutVars>
      </dgm:prSet>
      <dgm:spPr/>
    </dgm:pt>
    <dgm:pt modelId="{A95D8DA5-9A67-419F-8850-2CA18F8731B4}" type="pres">
      <dgm:prSet presAssocID="{EB14D8FD-3FB9-4DB9-88FA-136CD77BE6E4}" presName="titleText2" presStyleLbl="fgAcc1" presStyleIdx="11" presStyleCnt="13">
        <dgm:presLayoutVars>
          <dgm:chMax val="0"/>
          <dgm:chPref val="0"/>
        </dgm:presLayoutVars>
      </dgm:prSet>
      <dgm:spPr/>
    </dgm:pt>
    <dgm:pt modelId="{2648486D-7BFB-4515-952A-2DF29C20707B}" type="pres">
      <dgm:prSet presAssocID="{EB14D8FD-3FB9-4DB9-88FA-136CD77BE6E4}" presName="rootConnector" presStyleLbl="node4" presStyleIdx="0" presStyleCnt="0"/>
      <dgm:spPr/>
    </dgm:pt>
    <dgm:pt modelId="{A2D4278A-E4E7-4E30-AECC-1F908FE9F02F}" type="pres">
      <dgm:prSet presAssocID="{EB14D8FD-3FB9-4DB9-88FA-136CD77BE6E4}" presName="hierChild4" presStyleCnt="0"/>
      <dgm:spPr/>
    </dgm:pt>
    <dgm:pt modelId="{30ADD8A6-2BE9-44FC-BDD8-0D261402927A}" type="pres">
      <dgm:prSet presAssocID="{EB14D8FD-3FB9-4DB9-88FA-136CD77BE6E4}" presName="hierChild5" presStyleCnt="0"/>
      <dgm:spPr/>
    </dgm:pt>
    <dgm:pt modelId="{00063A91-AA2C-4AA3-A150-77BAEF66B98B}" type="pres">
      <dgm:prSet presAssocID="{689F8675-A911-4036-A154-C09D992B2793}" presName="hierChild5" presStyleCnt="0"/>
      <dgm:spPr/>
    </dgm:pt>
    <dgm:pt modelId="{6073222E-FF60-4092-AFD2-503073DF655C}" type="pres">
      <dgm:prSet presAssocID="{327CCE0E-CA76-4D4E-AEAE-755E6CF05FD1}" presName="hierChild5" presStyleCnt="0"/>
      <dgm:spPr/>
    </dgm:pt>
    <dgm:pt modelId="{1BC341EA-510A-445E-AF7C-8DCD14649712}" type="pres">
      <dgm:prSet presAssocID="{8B3B4E1F-E1E4-4CF2-8B59-34FEA693B55A}" presName="Name37" presStyleLbl="parChTrans1D2" presStyleIdx="2" presStyleCnt="3"/>
      <dgm:spPr/>
    </dgm:pt>
    <dgm:pt modelId="{D5A79902-F368-4581-BE87-9574D91659F6}" type="pres">
      <dgm:prSet presAssocID="{5FA704BE-FBF8-42A7-8D20-54E127FC184D}" presName="hierRoot2" presStyleCnt="0">
        <dgm:presLayoutVars>
          <dgm:hierBranch val="init"/>
        </dgm:presLayoutVars>
      </dgm:prSet>
      <dgm:spPr/>
    </dgm:pt>
    <dgm:pt modelId="{167F659C-AD7A-4CE7-B7BD-B7EA2C86DE48}" type="pres">
      <dgm:prSet presAssocID="{5FA704BE-FBF8-42A7-8D20-54E127FC184D}" presName="rootComposite" presStyleCnt="0"/>
      <dgm:spPr/>
    </dgm:pt>
    <dgm:pt modelId="{B84726A1-86A3-48C0-AB8C-D05F50A0BC5C}" type="pres">
      <dgm:prSet presAssocID="{5FA704BE-FBF8-42A7-8D20-54E127FC184D}" presName="rootText" presStyleLbl="node1" presStyleIdx="12" presStyleCnt="13">
        <dgm:presLayoutVars>
          <dgm:chMax/>
          <dgm:chPref val="3"/>
        </dgm:presLayoutVars>
      </dgm:prSet>
      <dgm:spPr/>
    </dgm:pt>
    <dgm:pt modelId="{802D9ADF-B7F1-4264-9407-DCCC82FABC40}" type="pres">
      <dgm:prSet presAssocID="{5FA704BE-FBF8-42A7-8D20-54E127FC184D}" presName="titleText2" presStyleLbl="fgAcc1" presStyleIdx="12" presStyleCnt="13">
        <dgm:presLayoutVars>
          <dgm:chMax val="0"/>
          <dgm:chPref val="0"/>
        </dgm:presLayoutVars>
      </dgm:prSet>
      <dgm:spPr/>
    </dgm:pt>
    <dgm:pt modelId="{E7640634-82CA-4F7C-85EA-17C68EF75110}" type="pres">
      <dgm:prSet presAssocID="{5FA704BE-FBF8-42A7-8D20-54E127FC184D}" presName="rootConnector" presStyleLbl="node2" presStyleIdx="0" presStyleCnt="0"/>
      <dgm:spPr/>
    </dgm:pt>
    <dgm:pt modelId="{73E3E5D2-C959-4F82-9F8E-68DA9589DB7F}" type="pres">
      <dgm:prSet presAssocID="{5FA704BE-FBF8-42A7-8D20-54E127FC184D}" presName="hierChild4" presStyleCnt="0"/>
      <dgm:spPr/>
    </dgm:pt>
    <dgm:pt modelId="{BBCDA4EC-76D0-4DC3-9B6D-3B594BEB7106}" type="pres">
      <dgm:prSet presAssocID="{5FA704BE-FBF8-42A7-8D20-54E127FC184D}" presName="hierChild5" presStyleCnt="0"/>
      <dgm:spPr/>
    </dgm:pt>
    <dgm:pt modelId="{705AD981-C0AC-4976-BEE0-7DBC63889CB9}" type="pres">
      <dgm:prSet presAssocID="{41749D5B-00B6-47C2-A83A-10AC01EF2552}" presName="hierChild3" presStyleCnt="0"/>
      <dgm:spPr/>
    </dgm:pt>
  </dgm:ptLst>
  <dgm:cxnLst>
    <dgm:cxn modelId="{2DF6C00E-42BF-4BA6-B8B9-42AC391F1CF5}" type="presOf" srcId="{C5D953A8-49EC-4B79-B06B-BA22D95D9AE5}" destId="{4882A22D-CD8A-48B1-AE6C-76A79C58A5A8}" srcOrd="0" destOrd="0" presId="urn:microsoft.com/office/officeart/2008/layout/NameandTitleOrganizationalChart"/>
    <dgm:cxn modelId="{8BCEBC17-97E1-4369-B78B-12102A9A57C5}" srcId="{41749D5B-00B6-47C2-A83A-10AC01EF2552}" destId="{C5D953A8-49EC-4B79-B06B-BA22D95D9AE5}" srcOrd="0" destOrd="0" parTransId="{8B90882B-4A27-4497-8EC7-6832D668D429}" sibTransId="{2E96AF13-D3DC-435A-A3CC-045E95C7A3B2}"/>
    <dgm:cxn modelId="{34F7361F-D462-48E8-82FB-85DE30B5DC5F}" type="presOf" srcId="{EB14D8FD-3FB9-4DB9-88FA-136CD77BE6E4}" destId="{2648486D-7BFB-4515-952A-2DF29C20707B}" srcOrd="1" destOrd="0" presId="urn:microsoft.com/office/officeart/2008/layout/NameandTitleOrganizationalChart"/>
    <dgm:cxn modelId="{78C0A423-0575-49ED-A591-7B9CB9261FD0}" type="presOf" srcId="{09643808-1D78-4713-9682-F21061AECF82}" destId="{A6261E72-0550-4BAF-A2E2-D632925B3AF5}" srcOrd="0" destOrd="0" presId="urn:microsoft.com/office/officeart/2008/layout/NameandTitleOrganizationalChart"/>
    <dgm:cxn modelId="{12FD0328-1FC0-4CAB-9265-3ED38D3149B6}" type="presOf" srcId="{9DF2D6D2-8729-44DA-834A-8D082E592FB8}" destId="{2A7FBFF4-2C3E-459E-BE26-22C0F0E72876}" srcOrd="0" destOrd="0" presId="urn:microsoft.com/office/officeart/2008/layout/NameandTitleOrganizationalChart"/>
    <dgm:cxn modelId="{78828828-C286-489F-9776-D66B08F76DDD}" srcId="{E86D3F21-4BD2-4CA2-9711-623ADFFB702F}" destId="{41749D5B-00B6-47C2-A83A-10AC01EF2552}" srcOrd="0" destOrd="0" parTransId="{FE6A18B4-7195-42B7-B5DA-70CD1E0E2415}" sibTransId="{0AC29645-9348-48C6-BA64-AFD83380D951}"/>
    <dgm:cxn modelId="{69342B2B-DD2B-4904-950A-2F484AC1E4D8}" type="presOf" srcId="{A853313F-068F-43B4-9866-6F2856A4EC6C}" destId="{FDF2644C-7F24-4CD0-8DAA-05E5E72E0E03}" srcOrd="0" destOrd="0" presId="urn:microsoft.com/office/officeart/2008/layout/NameandTitleOrganizationalChart"/>
    <dgm:cxn modelId="{914C512D-E0F4-43EA-AFD5-672D246AF922}" srcId="{689F8675-A911-4036-A154-C09D992B2793}" destId="{EB14D8FD-3FB9-4DB9-88FA-136CD77BE6E4}" srcOrd="1" destOrd="0" parTransId="{AD8CAB21-9472-46A6-A250-B5C5941EA5D0}" sibTransId="{3D0D38F8-19E6-4B76-A4D4-39B52CE23927}"/>
    <dgm:cxn modelId="{ACB5902D-79F9-4969-9AA3-EA0713801026}" type="presOf" srcId="{526A510C-DD10-41DF-A10D-AFC9AF3C2342}" destId="{175260A2-7C84-4402-9CD5-8155945CB3F1}" srcOrd="0" destOrd="0" presId="urn:microsoft.com/office/officeart/2008/layout/NameandTitleOrganizationalChart"/>
    <dgm:cxn modelId="{FA8A492E-FBC9-412D-B8C4-366B4E404691}" type="presOf" srcId="{5FA704BE-FBF8-42A7-8D20-54E127FC184D}" destId="{B84726A1-86A3-48C0-AB8C-D05F50A0BC5C}" srcOrd="0" destOrd="0" presId="urn:microsoft.com/office/officeart/2008/layout/NameandTitleOrganizationalChart"/>
    <dgm:cxn modelId="{528F283A-637C-4329-A8C6-978EBCADBFD1}" type="presOf" srcId="{58F452AF-97B1-487B-AA30-224F373AFBA8}" destId="{8F6C1E69-741C-44D4-8A18-FB0C8E4AD18F}" srcOrd="0" destOrd="0" presId="urn:microsoft.com/office/officeart/2008/layout/NameandTitleOrganizationalChart"/>
    <dgm:cxn modelId="{CC8FA53B-5F66-4A1E-9084-4C574A58E376}" type="presOf" srcId="{5FA704BE-FBF8-42A7-8D20-54E127FC184D}" destId="{E7640634-82CA-4F7C-85EA-17C68EF75110}" srcOrd="1" destOrd="0" presId="urn:microsoft.com/office/officeart/2008/layout/NameandTitleOrganizationalChart"/>
    <dgm:cxn modelId="{6A13A63B-ADF1-419C-9FD8-42BC9C1A7227}" type="presOf" srcId="{6634EC21-7F55-4E3F-96C6-ADFB53C5E2A3}" destId="{6F2DD6AE-01AE-496D-9AED-539FC88CB8FA}" srcOrd="1" destOrd="0" presId="urn:microsoft.com/office/officeart/2008/layout/NameandTitleOrganizationalChart"/>
    <dgm:cxn modelId="{B7ADB83B-1A3E-4F24-9C41-7E61A18CE86A}" srcId="{327CCE0E-CA76-4D4E-AEAE-755E6CF05FD1}" destId="{24292AF7-9490-478F-BAE6-520E3DD603AD}" srcOrd="1" destOrd="0" parTransId="{75C7680E-C302-46F0-9E25-A5076A316D73}" sibTransId="{F04ECAED-DB25-4BF5-B6AF-44207EEA6692}"/>
    <dgm:cxn modelId="{70A5F33D-191B-4811-BA96-AD8CFFAF4F45}" type="presOf" srcId="{1566F54B-9C43-4C0A-ABE5-52E520500776}" destId="{54403384-47A6-42E5-A09D-63E6562ACD90}" srcOrd="0" destOrd="0" presId="urn:microsoft.com/office/officeart/2008/layout/NameandTitleOrganizationalChart"/>
    <dgm:cxn modelId="{E5D4F43D-8A90-409C-B64E-15B1F4E3B792}" type="presOf" srcId="{8BB7C910-31BF-4B69-996A-5B1DED41229E}" destId="{EBAEE14D-5613-4EAE-8406-CE19795DF656}" srcOrd="0" destOrd="0" presId="urn:microsoft.com/office/officeart/2008/layout/NameandTitleOrganizationalChart"/>
    <dgm:cxn modelId="{09DE803F-AAE4-438C-9901-CDE8C068309B}" type="presOf" srcId="{689F8675-A911-4036-A154-C09D992B2793}" destId="{0D0DABED-A8F3-498A-8854-3200CA243B43}" srcOrd="0" destOrd="0" presId="urn:microsoft.com/office/officeart/2008/layout/NameandTitleOrganizationalChart"/>
    <dgm:cxn modelId="{C3E7CA3F-255B-47F1-8D49-4A65C0793567}" srcId="{24292AF7-9490-478F-BAE6-520E3DD603AD}" destId="{09643808-1D78-4713-9682-F21061AECF82}" srcOrd="1" destOrd="0" parTransId="{58F452AF-97B1-487B-AA30-224F373AFBA8}" sibTransId="{2CD8795B-F3A2-4A32-8134-B7465AE01024}"/>
    <dgm:cxn modelId="{12CFDD5B-B484-4841-AFA5-5281B89A9503}" srcId="{05B62C76-61D9-4260-906A-6F5945B19C30}" destId="{26C361B1-7898-4C3E-8F57-321AB3753BFF}" srcOrd="0" destOrd="0" parTransId="{0CF4F651-E843-4F6F-B122-895F49CF5DEC}" sibTransId="{8BB7C910-31BF-4B69-996A-5B1DED41229E}"/>
    <dgm:cxn modelId="{1177CD60-ABD2-4367-8044-90D3C7B893F0}" type="presOf" srcId="{0CF4F651-E843-4F6F-B122-895F49CF5DEC}" destId="{D384F731-8763-42AA-9B12-8E3ACD136C3A}" srcOrd="0" destOrd="0" presId="urn:microsoft.com/office/officeart/2008/layout/NameandTitleOrganizationalChart"/>
    <dgm:cxn modelId="{6A659341-8490-45FE-8D90-A0F67E5F355E}" type="presOf" srcId="{21EDBDBA-A97A-4DFC-A5FB-3CA4EE12F4CF}" destId="{2AECAA48-E91E-4423-A0F8-8E32C3D1B5E0}" srcOrd="1" destOrd="0" presId="urn:microsoft.com/office/officeart/2008/layout/NameandTitleOrganizationalChart"/>
    <dgm:cxn modelId="{5471CA41-7014-420B-BC19-A685505AF6E1}" type="presOf" srcId="{8B90882B-4A27-4497-8EC7-6832D668D429}" destId="{B96D8D57-F223-47AB-B8E6-E49D658BA3EB}" srcOrd="0" destOrd="0" presId="urn:microsoft.com/office/officeart/2008/layout/NameandTitleOrganizationalChart"/>
    <dgm:cxn modelId="{63453B62-7040-4155-B852-201AA1BAB0CF}" type="presOf" srcId="{327CCE0E-CA76-4D4E-AEAE-755E6CF05FD1}" destId="{98035C98-761C-4F6E-9CC8-19A6286605B1}" srcOrd="1" destOrd="0" presId="urn:microsoft.com/office/officeart/2008/layout/NameandTitleOrganizationalChart"/>
    <dgm:cxn modelId="{C0D74D43-EC64-4C5F-8CE8-A0418DBAC5B1}" type="presOf" srcId="{3D0D38F8-19E6-4B76-A4D4-39B52CE23927}" destId="{A95D8DA5-9A67-419F-8850-2CA18F8731B4}" srcOrd="0" destOrd="0" presId="urn:microsoft.com/office/officeart/2008/layout/NameandTitleOrganizationalChart"/>
    <dgm:cxn modelId="{C81FD563-686B-42C8-B805-654E4E0B68DF}" srcId="{327CCE0E-CA76-4D4E-AEAE-755E6CF05FD1}" destId="{05B62C76-61D9-4260-906A-6F5945B19C30}" srcOrd="0" destOrd="0" parTransId="{3195A3B8-4C77-4A5B-80EC-C6CB1BBC12F1}" sibTransId="{4C02006B-0E68-4B75-8000-9A6E7D83EA7B}"/>
    <dgm:cxn modelId="{C7A1E544-D645-43ED-A99A-CB985A6729FD}" srcId="{24292AF7-9490-478F-BAE6-520E3DD603AD}" destId="{F0D2032F-A140-4D68-9619-0A31EC7674EF}" srcOrd="0" destOrd="0" parTransId="{E20A9B13-E52B-43DD-AC01-085D0B0F86C5}" sibTransId="{D0A6BC5A-6DDA-4C07-837F-16D512AB36D8}"/>
    <dgm:cxn modelId="{62A78946-A097-4DCF-82FC-4820E67AE583}" type="presOf" srcId="{05B62C76-61D9-4260-906A-6F5945B19C30}" destId="{877D6BA1-96C9-4714-885A-7CC91F885821}" srcOrd="1" destOrd="0" presId="urn:microsoft.com/office/officeart/2008/layout/NameandTitleOrganizationalChart"/>
    <dgm:cxn modelId="{9CF98249-7140-4C13-9A92-026810CC540B}" type="presOf" srcId="{11667FB5-89C7-4F38-B9D8-CBCBBA300819}" destId="{802D9ADF-B7F1-4264-9407-DCCC82FABC40}" srcOrd="0" destOrd="0" presId="urn:microsoft.com/office/officeart/2008/layout/NameandTitleOrganizationalChart"/>
    <dgm:cxn modelId="{C6EB306A-2740-400A-9717-723655F3FD17}" type="presOf" srcId="{4C02006B-0E68-4B75-8000-9A6E7D83EA7B}" destId="{58C61A6B-6A24-411A-ADA0-32401A30DEF4}" srcOrd="0" destOrd="0" presId="urn:microsoft.com/office/officeart/2008/layout/NameandTitleOrganizationalChart"/>
    <dgm:cxn modelId="{0CBB564A-A7AE-467F-BD20-BB6F9C8EADF6}" type="presOf" srcId="{26C361B1-7898-4C3E-8F57-321AB3753BFF}" destId="{101067AB-05DD-402D-8C50-B71A4588E3A3}" srcOrd="1" destOrd="0" presId="urn:microsoft.com/office/officeart/2008/layout/NameandTitleOrganizationalChart"/>
    <dgm:cxn modelId="{F39F386C-D7D2-4D19-B709-5AE4410B3595}" type="presOf" srcId="{24292AF7-9490-478F-BAE6-520E3DD603AD}" destId="{51FA8F54-8F3F-4749-A72A-B91D90A46FCD}" srcOrd="1" destOrd="0" presId="urn:microsoft.com/office/officeart/2008/layout/NameandTitleOrganizationalChart"/>
    <dgm:cxn modelId="{37121752-3BFA-43CA-8DD1-F0CE910E940D}" type="presOf" srcId="{F04ECAED-DB25-4BF5-B6AF-44207EEA6692}" destId="{FBC960DB-EAE8-4746-B83E-4D88EAC54375}" srcOrd="0" destOrd="0" presId="urn:microsoft.com/office/officeart/2008/layout/NameandTitleOrganizationalChart"/>
    <dgm:cxn modelId="{D31C8E72-D0EA-4D05-8A4D-EDE5B50C5DDA}" type="presOf" srcId="{327CCE0E-CA76-4D4E-AEAE-755E6CF05FD1}" destId="{F6346CB3-3377-4A35-A73F-D6A096D5C2FE}" srcOrd="0" destOrd="0" presId="urn:microsoft.com/office/officeart/2008/layout/NameandTitleOrganizationalChart"/>
    <dgm:cxn modelId="{9222B573-E5B1-408A-9FD5-CD6DD742B029}" type="presOf" srcId="{26C361B1-7898-4C3E-8F57-321AB3753BFF}" destId="{8A5F39C1-1120-4DFC-B9B3-3247D54BDA6D}" srcOrd="0" destOrd="0" presId="urn:microsoft.com/office/officeart/2008/layout/NameandTitleOrganizationalChart"/>
    <dgm:cxn modelId="{77E08654-2B8E-45E9-AFAA-57A8A0D95DD5}" type="presOf" srcId="{24292AF7-9490-478F-BAE6-520E3DD603AD}" destId="{57932D23-22C4-46A0-973A-3A5AFF5688E5}" srcOrd="0" destOrd="0" presId="urn:microsoft.com/office/officeart/2008/layout/NameandTitleOrganizationalChart"/>
    <dgm:cxn modelId="{AB1FB378-29E1-470E-95F1-35C7D5536263}" srcId="{24292AF7-9490-478F-BAE6-520E3DD603AD}" destId="{5A979C9A-B9F2-483C-9AFF-704A3DC7075E}" srcOrd="2" destOrd="0" parTransId="{8F70C5E1-2C15-4236-846B-923595088BBA}" sibTransId="{1566F54B-9C43-4C0A-ABE5-52E520500776}"/>
    <dgm:cxn modelId="{2C9CCA5A-539E-4B7D-85BC-DD03B5B1EE5A}" type="presOf" srcId="{FDD48D18-994F-45AE-8CA8-1193D195C227}" destId="{93C81E9D-DA0A-4EAE-8FCA-5B16E8A28249}" srcOrd="0" destOrd="0" presId="urn:microsoft.com/office/officeart/2008/layout/NameandTitleOrganizationalChart"/>
    <dgm:cxn modelId="{BCADFD7B-B1A4-4C0F-A2C2-E37BB4DE0D2A}" type="presOf" srcId="{5A979C9A-B9F2-483C-9AFF-704A3DC7075E}" destId="{F8C88F16-7E8E-40C3-8A47-F6A8A05B0F03}" srcOrd="0" destOrd="0" presId="urn:microsoft.com/office/officeart/2008/layout/NameandTitleOrganizationalChart"/>
    <dgm:cxn modelId="{BC067C7E-1866-4BD1-9C43-76974946C8AC}" type="presOf" srcId="{5A979C9A-B9F2-483C-9AFF-704A3DC7075E}" destId="{D1F11B9F-84FE-4602-8486-276512E004BB}" srcOrd="1" destOrd="0" presId="urn:microsoft.com/office/officeart/2008/layout/NameandTitleOrganizationalChart"/>
    <dgm:cxn modelId="{64FFDC80-878B-41A2-AB24-26DA519BFC91}" type="presOf" srcId="{E20A9B13-E52B-43DD-AC01-085D0B0F86C5}" destId="{1A5818E4-14B6-49F2-902A-F1E901987331}" srcOrd="0" destOrd="0" presId="urn:microsoft.com/office/officeart/2008/layout/NameandTitleOrganizationalChart"/>
    <dgm:cxn modelId="{C2B8ED86-B2EC-480B-A0FB-A5C0E3E8D62E}" type="presOf" srcId="{E86D3F21-4BD2-4CA2-9711-623ADFFB702F}" destId="{FC2143C6-0094-477C-A1FA-01AF973FFC13}" srcOrd="0" destOrd="0" presId="urn:microsoft.com/office/officeart/2008/layout/NameandTitleOrganizationalChart"/>
    <dgm:cxn modelId="{7F831090-EC27-462A-9A9B-927C60881B1E}" srcId="{41749D5B-00B6-47C2-A83A-10AC01EF2552}" destId="{327CCE0E-CA76-4D4E-AEAE-755E6CF05FD1}" srcOrd="1" destOrd="0" parTransId="{841E2E55-F4B3-4F35-8EF5-5673F0223275}" sibTransId="{8124218F-2823-43C3-82D4-6DB86B9B0918}"/>
    <dgm:cxn modelId="{ACA76F94-DCC1-4D1D-AE55-1505A7B06B97}" type="presOf" srcId="{8F70C5E1-2C15-4236-846B-923595088BBA}" destId="{0150FF43-FB1F-4240-A981-3F30C7F7FF3F}" srcOrd="0" destOrd="0" presId="urn:microsoft.com/office/officeart/2008/layout/NameandTitleOrganizationalChart"/>
    <dgm:cxn modelId="{6B5593A6-4277-435D-8B8B-962390E4566C}" type="presOf" srcId="{F0D2032F-A140-4D68-9619-0A31EC7674EF}" destId="{D14CF63C-0996-4824-BA39-CA427C3E83F3}" srcOrd="1" destOrd="0" presId="urn:microsoft.com/office/officeart/2008/layout/NameandTitleOrganizationalChart"/>
    <dgm:cxn modelId="{F760AAA7-8142-4745-A00F-3F06C558BE77}" type="presOf" srcId="{8124218F-2823-43C3-82D4-6DB86B9B0918}" destId="{6E7C5E9A-DC08-4A89-A508-7C7B5583A027}" srcOrd="0" destOrd="0" presId="urn:microsoft.com/office/officeart/2008/layout/NameandTitleOrganizationalChart"/>
    <dgm:cxn modelId="{441A17AC-0B2B-4EF1-9FF3-3CB2B5D0B0D6}" type="presOf" srcId="{BA7CD100-FC9E-465A-8817-9B5C30158248}" destId="{E090AA37-5644-49CB-837C-8962BA32FE87}" srcOrd="0" destOrd="0" presId="urn:microsoft.com/office/officeart/2008/layout/NameandTitleOrganizationalChart"/>
    <dgm:cxn modelId="{D7FE08AE-D87A-41B8-8BC3-A9E36C820B7F}" type="presOf" srcId="{05B62C76-61D9-4260-906A-6F5945B19C30}" destId="{1D2A6BB4-CCDA-49F3-B4BC-1363A5AA6D26}" srcOrd="0" destOrd="0" presId="urn:microsoft.com/office/officeart/2008/layout/NameandTitleOrganizationalChart"/>
    <dgm:cxn modelId="{64CE26B1-8A56-46CD-89D5-1CC6D7FFED74}" type="presOf" srcId="{EB14D8FD-3FB9-4DB9-88FA-136CD77BE6E4}" destId="{F89F3B56-A8C0-42C5-80F1-C37C9E0B041C}" srcOrd="0" destOrd="0" presId="urn:microsoft.com/office/officeart/2008/layout/NameandTitleOrganizationalChart"/>
    <dgm:cxn modelId="{5F3FBFB9-85C1-4DE3-B1B7-9932B41C9795}" srcId="{327CCE0E-CA76-4D4E-AEAE-755E6CF05FD1}" destId="{689F8675-A911-4036-A154-C09D992B2793}" srcOrd="2" destOrd="0" parTransId="{9DF2D6D2-8729-44DA-834A-8D082E592FB8}" sibTransId="{A853313F-068F-43B4-9866-6F2856A4EC6C}"/>
    <dgm:cxn modelId="{729FF3BA-A0FF-4CC3-87BB-8641E5EEFA89}" type="presOf" srcId="{689F8675-A911-4036-A154-C09D992B2793}" destId="{6553F05B-702B-4499-913C-0F4E160A4A44}" srcOrd="1" destOrd="0" presId="urn:microsoft.com/office/officeart/2008/layout/NameandTitleOrganizationalChart"/>
    <dgm:cxn modelId="{72B862BC-AA18-4769-BCBE-E535CFA0F8D8}" srcId="{689F8675-A911-4036-A154-C09D992B2793}" destId="{6634EC21-7F55-4E3F-96C6-ADFB53C5E2A3}" srcOrd="0" destOrd="0" parTransId="{BA7CD100-FC9E-465A-8817-9B5C30158248}" sibTransId="{4DF6EF85-FB9F-4C5B-A091-61C18F32AA6F}"/>
    <dgm:cxn modelId="{54DF57C5-E2C5-4D11-B89C-CB0D51AD2EB6}" type="presOf" srcId="{AD8CAB21-9472-46A6-A250-B5C5941EA5D0}" destId="{C5B7A9C9-593A-48B2-B14A-B9ED3E68943A}" srcOrd="0" destOrd="0" presId="urn:microsoft.com/office/officeart/2008/layout/NameandTitleOrganizationalChart"/>
    <dgm:cxn modelId="{095E86C5-62C8-4ADE-9371-75307E9C6E53}" type="presOf" srcId="{6634EC21-7F55-4E3F-96C6-ADFB53C5E2A3}" destId="{C55862C5-3A14-479D-B55A-F7EC2AE54F2B}" srcOrd="0" destOrd="0" presId="urn:microsoft.com/office/officeart/2008/layout/NameandTitleOrganizationalChart"/>
    <dgm:cxn modelId="{B556CAC8-8CF4-4731-9E1B-7EFD639B3371}" type="presOf" srcId="{C5D953A8-49EC-4B79-B06B-BA22D95D9AE5}" destId="{EB8AD344-DB74-4301-AED9-B3BA2267B445}" srcOrd="1" destOrd="0" presId="urn:microsoft.com/office/officeart/2008/layout/NameandTitleOrganizationalChart"/>
    <dgm:cxn modelId="{7664F1CA-5E23-4F0B-B9A1-4D36E4A117AD}" type="presOf" srcId="{2E96AF13-D3DC-435A-A3CC-045E95C7A3B2}" destId="{E54D07AC-88AF-4B6A-9773-BE80BDF3E9F7}" srcOrd="0" destOrd="0" presId="urn:microsoft.com/office/officeart/2008/layout/NameandTitleOrganizationalChart"/>
    <dgm:cxn modelId="{7DD637D0-2878-48F9-9706-180CF9B95ECF}" type="presOf" srcId="{F0D2032F-A140-4D68-9619-0A31EC7674EF}" destId="{A17BD7C0-1FAF-4461-B644-7821E5C9F389}" srcOrd="0" destOrd="0" presId="urn:microsoft.com/office/officeart/2008/layout/NameandTitleOrganizationalChart"/>
    <dgm:cxn modelId="{E173BFD1-0DA2-4A2C-BEDE-AF78EEC8AD01}" type="presOf" srcId="{41749D5B-00B6-47C2-A83A-10AC01EF2552}" destId="{298EA450-41E0-4083-965A-BF3B2CE1B265}" srcOrd="1" destOrd="0" presId="urn:microsoft.com/office/officeart/2008/layout/NameandTitleOrganizationalChart"/>
    <dgm:cxn modelId="{B1E18FD2-2CD3-4610-8A88-8D5FC6244152}" type="presOf" srcId="{3195A3B8-4C77-4A5B-80EC-C6CB1BBC12F1}" destId="{C0B3772A-ABC1-446C-B477-1EF2EE13FA6F}" srcOrd="0" destOrd="0" presId="urn:microsoft.com/office/officeart/2008/layout/NameandTitleOrganizationalChart"/>
    <dgm:cxn modelId="{4A9144DA-6E9D-4856-A51E-3B0DA93217FC}" type="presOf" srcId="{0AC29645-9348-48C6-BA64-AFD83380D951}" destId="{7E1A4E87-8229-43F2-B8E6-A886218A215C}" srcOrd="0" destOrd="0" presId="urn:microsoft.com/office/officeart/2008/layout/NameandTitleOrganizationalChart"/>
    <dgm:cxn modelId="{B4169EDA-DEAA-4656-AB96-1268F0EF67FD}" type="presOf" srcId="{2CD8795B-F3A2-4A32-8134-B7465AE01024}" destId="{569DF216-2E5C-4D81-894D-E88604F4FFEA}" srcOrd="0" destOrd="0" presId="urn:microsoft.com/office/officeart/2008/layout/NameandTitleOrganizationalChart"/>
    <dgm:cxn modelId="{CCB7D6DB-6CBA-4F40-8B58-32749EE78BB1}" type="presOf" srcId="{09643808-1D78-4713-9682-F21061AECF82}" destId="{D36FAD22-1C61-4D7E-86D3-21E14E16EED6}" srcOrd="1" destOrd="0" presId="urn:microsoft.com/office/officeart/2008/layout/NameandTitleOrganizationalChart"/>
    <dgm:cxn modelId="{266AAFDC-9476-4A5D-B3A8-C9F072DCC3BF}" srcId="{41749D5B-00B6-47C2-A83A-10AC01EF2552}" destId="{5FA704BE-FBF8-42A7-8D20-54E127FC184D}" srcOrd="2" destOrd="0" parTransId="{8B3B4E1F-E1E4-4CF2-8B59-34FEA693B55A}" sibTransId="{11667FB5-89C7-4F38-B9D8-CBCBBA300819}"/>
    <dgm:cxn modelId="{A5FB3EE1-EAE3-4077-A7C9-8DC15C51A1B4}" type="presOf" srcId="{75C7680E-C302-46F0-9E25-A5076A316D73}" destId="{E7B29582-FB41-435E-9429-EB5916A532B4}" srcOrd="0" destOrd="0" presId="urn:microsoft.com/office/officeart/2008/layout/NameandTitleOrganizationalChart"/>
    <dgm:cxn modelId="{49EF48E4-7D57-49BB-916C-96C903B335BD}" type="presOf" srcId="{D0A6BC5A-6DDA-4C07-837F-16D512AB36D8}" destId="{5D1EF3C6-3FCB-4CAF-9493-0D4C2417BC13}" srcOrd="0" destOrd="0" presId="urn:microsoft.com/office/officeart/2008/layout/NameandTitleOrganizationalChart"/>
    <dgm:cxn modelId="{EB6723E5-7B1C-49E4-881C-F7DC73D4E5AC}" srcId="{05B62C76-61D9-4260-906A-6F5945B19C30}" destId="{21EDBDBA-A97A-4DFC-A5FB-3CA4EE12F4CF}" srcOrd="1" destOrd="0" parTransId="{FDD48D18-994F-45AE-8CA8-1193D195C227}" sibTransId="{526A510C-DD10-41DF-A10D-AFC9AF3C2342}"/>
    <dgm:cxn modelId="{006191EB-3A4C-4EC5-9FE0-0E5C6865E802}" type="presOf" srcId="{841E2E55-F4B3-4F35-8EF5-5673F0223275}" destId="{13CE8CE5-D939-4EF0-B27A-1E56763355E4}" srcOrd="0" destOrd="0" presId="urn:microsoft.com/office/officeart/2008/layout/NameandTitleOrganizationalChart"/>
    <dgm:cxn modelId="{68EB42EC-AC79-4120-A959-BBE5F3A17515}" type="presOf" srcId="{41749D5B-00B6-47C2-A83A-10AC01EF2552}" destId="{F7937303-2318-4CFA-8064-25C3F1F1CC1B}" srcOrd="0" destOrd="0" presId="urn:microsoft.com/office/officeart/2008/layout/NameandTitleOrganizationalChart"/>
    <dgm:cxn modelId="{052DB0EC-5A52-495B-B95E-02014BB85C76}" type="presOf" srcId="{4DF6EF85-FB9F-4C5B-A091-61C18F32AA6F}" destId="{6A83E237-4A52-4882-B44B-754020A26875}" srcOrd="0" destOrd="0" presId="urn:microsoft.com/office/officeart/2008/layout/NameandTitleOrganizationalChart"/>
    <dgm:cxn modelId="{66F324F8-CA6A-45F1-A3D0-4AB6AE4375E4}" type="presOf" srcId="{8B3B4E1F-E1E4-4CF2-8B59-34FEA693B55A}" destId="{1BC341EA-510A-445E-AF7C-8DCD14649712}" srcOrd="0" destOrd="0" presId="urn:microsoft.com/office/officeart/2008/layout/NameandTitleOrganizationalChart"/>
    <dgm:cxn modelId="{8A6F8AFE-95CA-4F95-ABE9-2F5D9BCA6630}" type="presOf" srcId="{21EDBDBA-A97A-4DFC-A5FB-3CA4EE12F4CF}" destId="{81377159-8DD7-40F9-8ACF-E726289A1D33}" srcOrd="0" destOrd="0" presId="urn:microsoft.com/office/officeart/2008/layout/NameandTitleOrganizationalChart"/>
    <dgm:cxn modelId="{0281AF63-398F-4006-B12C-1C9757507777}" type="presParOf" srcId="{FC2143C6-0094-477C-A1FA-01AF973FFC13}" destId="{2574B51D-05F2-4A96-A7C3-3D4AB2E30CDD}" srcOrd="0" destOrd="0" presId="urn:microsoft.com/office/officeart/2008/layout/NameandTitleOrganizationalChart"/>
    <dgm:cxn modelId="{A5F99921-6339-4A1C-ABB2-4996896D3D05}" type="presParOf" srcId="{2574B51D-05F2-4A96-A7C3-3D4AB2E30CDD}" destId="{61843EAA-74B6-40D4-8F36-B1577EBD2B0E}" srcOrd="0" destOrd="0" presId="urn:microsoft.com/office/officeart/2008/layout/NameandTitleOrganizationalChart"/>
    <dgm:cxn modelId="{99D31AA8-994A-4A2C-9EBB-62AFBC57E607}" type="presParOf" srcId="{61843EAA-74B6-40D4-8F36-B1577EBD2B0E}" destId="{F7937303-2318-4CFA-8064-25C3F1F1CC1B}" srcOrd="0" destOrd="0" presId="urn:microsoft.com/office/officeart/2008/layout/NameandTitleOrganizationalChart"/>
    <dgm:cxn modelId="{EEDEEE95-C3EA-4CF6-8C86-8183F2887212}" type="presParOf" srcId="{61843EAA-74B6-40D4-8F36-B1577EBD2B0E}" destId="{7E1A4E87-8229-43F2-B8E6-A886218A215C}" srcOrd="1" destOrd="0" presId="urn:microsoft.com/office/officeart/2008/layout/NameandTitleOrganizationalChart"/>
    <dgm:cxn modelId="{FF66D6A2-BE67-429E-AAF1-2C325B3DCA7B}" type="presParOf" srcId="{61843EAA-74B6-40D4-8F36-B1577EBD2B0E}" destId="{298EA450-41E0-4083-965A-BF3B2CE1B265}" srcOrd="2" destOrd="0" presId="urn:microsoft.com/office/officeart/2008/layout/NameandTitleOrganizationalChart"/>
    <dgm:cxn modelId="{B8AD3C64-CA5F-4282-A3E2-0325897ED123}" type="presParOf" srcId="{2574B51D-05F2-4A96-A7C3-3D4AB2E30CDD}" destId="{75F6A632-B8DF-41BE-807E-9E94633A5CEA}" srcOrd="1" destOrd="0" presId="urn:microsoft.com/office/officeart/2008/layout/NameandTitleOrganizationalChart"/>
    <dgm:cxn modelId="{8A10649E-4F40-4219-9A46-CB17311BE11C}" type="presParOf" srcId="{75F6A632-B8DF-41BE-807E-9E94633A5CEA}" destId="{B96D8D57-F223-47AB-B8E6-E49D658BA3EB}" srcOrd="0" destOrd="0" presId="urn:microsoft.com/office/officeart/2008/layout/NameandTitleOrganizationalChart"/>
    <dgm:cxn modelId="{0883E17F-C666-4ABC-925D-E6ABAC451643}" type="presParOf" srcId="{75F6A632-B8DF-41BE-807E-9E94633A5CEA}" destId="{A7B0B1D0-A156-4C46-9623-FF4E19614B4F}" srcOrd="1" destOrd="0" presId="urn:microsoft.com/office/officeart/2008/layout/NameandTitleOrganizationalChart"/>
    <dgm:cxn modelId="{84A9C9C0-B442-44E5-AF18-AF4D36840FF4}" type="presParOf" srcId="{A7B0B1D0-A156-4C46-9623-FF4E19614B4F}" destId="{3210930C-FCEF-4BAE-BC07-6A493793B28F}" srcOrd="0" destOrd="0" presId="urn:microsoft.com/office/officeart/2008/layout/NameandTitleOrganizationalChart"/>
    <dgm:cxn modelId="{5A4E4525-8EAA-499D-B309-51D54D9DCE88}" type="presParOf" srcId="{3210930C-FCEF-4BAE-BC07-6A493793B28F}" destId="{4882A22D-CD8A-48B1-AE6C-76A79C58A5A8}" srcOrd="0" destOrd="0" presId="urn:microsoft.com/office/officeart/2008/layout/NameandTitleOrganizationalChart"/>
    <dgm:cxn modelId="{C8CE8198-3AB4-4B57-90D6-39D92E617476}" type="presParOf" srcId="{3210930C-FCEF-4BAE-BC07-6A493793B28F}" destId="{E54D07AC-88AF-4B6A-9773-BE80BDF3E9F7}" srcOrd="1" destOrd="0" presId="urn:microsoft.com/office/officeart/2008/layout/NameandTitleOrganizationalChart"/>
    <dgm:cxn modelId="{C541B428-82B6-4392-B04F-9E6DE606F907}" type="presParOf" srcId="{3210930C-FCEF-4BAE-BC07-6A493793B28F}" destId="{EB8AD344-DB74-4301-AED9-B3BA2267B445}" srcOrd="2" destOrd="0" presId="urn:microsoft.com/office/officeart/2008/layout/NameandTitleOrganizationalChart"/>
    <dgm:cxn modelId="{F54D85BF-4C97-4FC5-8CE4-F549BE310157}" type="presParOf" srcId="{A7B0B1D0-A156-4C46-9623-FF4E19614B4F}" destId="{1340FB88-1BD8-493B-92AD-70B698319540}" srcOrd="1" destOrd="0" presId="urn:microsoft.com/office/officeart/2008/layout/NameandTitleOrganizationalChart"/>
    <dgm:cxn modelId="{4CF39890-6CC8-4589-90E8-E1EF2E666ECC}" type="presParOf" srcId="{A7B0B1D0-A156-4C46-9623-FF4E19614B4F}" destId="{2ACAC1B7-2F53-4955-9DDD-E0DA6E876749}" srcOrd="2" destOrd="0" presId="urn:microsoft.com/office/officeart/2008/layout/NameandTitleOrganizationalChart"/>
    <dgm:cxn modelId="{9B246E79-8138-47ED-AA0F-FE8E62B87F09}" type="presParOf" srcId="{75F6A632-B8DF-41BE-807E-9E94633A5CEA}" destId="{13CE8CE5-D939-4EF0-B27A-1E56763355E4}" srcOrd="2" destOrd="0" presId="urn:microsoft.com/office/officeart/2008/layout/NameandTitleOrganizationalChart"/>
    <dgm:cxn modelId="{FD123674-3BDE-4375-B15A-F476C893BCCF}" type="presParOf" srcId="{75F6A632-B8DF-41BE-807E-9E94633A5CEA}" destId="{4480B045-A84B-453A-8515-C48992ECDFFB}" srcOrd="3" destOrd="0" presId="urn:microsoft.com/office/officeart/2008/layout/NameandTitleOrganizationalChart"/>
    <dgm:cxn modelId="{ACE49941-1CE3-4746-8E5E-530D2587E278}" type="presParOf" srcId="{4480B045-A84B-453A-8515-C48992ECDFFB}" destId="{B1D47A29-D1E9-4B26-94CF-C07767AB6624}" srcOrd="0" destOrd="0" presId="urn:microsoft.com/office/officeart/2008/layout/NameandTitleOrganizationalChart"/>
    <dgm:cxn modelId="{26464EAA-6842-4500-9F0C-00A81BAB2FA6}" type="presParOf" srcId="{B1D47A29-D1E9-4B26-94CF-C07767AB6624}" destId="{F6346CB3-3377-4A35-A73F-D6A096D5C2FE}" srcOrd="0" destOrd="0" presId="urn:microsoft.com/office/officeart/2008/layout/NameandTitleOrganizationalChart"/>
    <dgm:cxn modelId="{29AAC204-4A62-4AEA-B59F-2FB19492A1A0}" type="presParOf" srcId="{B1D47A29-D1E9-4B26-94CF-C07767AB6624}" destId="{6E7C5E9A-DC08-4A89-A508-7C7B5583A027}" srcOrd="1" destOrd="0" presId="urn:microsoft.com/office/officeart/2008/layout/NameandTitleOrganizationalChart"/>
    <dgm:cxn modelId="{57341856-A6E9-4371-B282-B8426FD880D3}" type="presParOf" srcId="{B1D47A29-D1E9-4B26-94CF-C07767AB6624}" destId="{98035C98-761C-4F6E-9CC8-19A6286605B1}" srcOrd="2" destOrd="0" presId="urn:microsoft.com/office/officeart/2008/layout/NameandTitleOrganizationalChart"/>
    <dgm:cxn modelId="{6CB008BE-9D92-41ED-A34A-0E0ED977C943}" type="presParOf" srcId="{4480B045-A84B-453A-8515-C48992ECDFFB}" destId="{916CD786-9079-49DD-9818-3D526314CE27}" srcOrd="1" destOrd="0" presId="urn:microsoft.com/office/officeart/2008/layout/NameandTitleOrganizationalChart"/>
    <dgm:cxn modelId="{E0EA6100-AF72-42B9-8092-10EFEF9348CB}" type="presParOf" srcId="{916CD786-9079-49DD-9818-3D526314CE27}" destId="{C0B3772A-ABC1-446C-B477-1EF2EE13FA6F}" srcOrd="0" destOrd="0" presId="urn:microsoft.com/office/officeart/2008/layout/NameandTitleOrganizationalChart"/>
    <dgm:cxn modelId="{99C9F699-15DF-4C8C-BEE6-1A8B3F277E12}" type="presParOf" srcId="{916CD786-9079-49DD-9818-3D526314CE27}" destId="{72BC6740-6DAB-4627-9941-90F30ED9D594}" srcOrd="1" destOrd="0" presId="urn:microsoft.com/office/officeart/2008/layout/NameandTitleOrganizationalChart"/>
    <dgm:cxn modelId="{11BEE550-8506-4D09-96F4-D928A32B3BE5}" type="presParOf" srcId="{72BC6740-6DAB-4627-9941-90F30ED9D594}" destId="{8F6922FE-6F0A-4F96-B8EA-4E10C852AD07}" srcOrd="0" destOrd="0" presId="urn:microsoft.com/office/officeart/2008/layout/NameandTitleOrganizationalChart"/>
    <dgm:cxn modelId="{FA6C2573-1A81-46E7-A589-52DEC9ADE9FE}" type="presParOf" srcId="{8F6922FE-6F0A-4F96-B8EA-4E10C852AD07}" destId="{1D2A6BB4-CCDA-49F3-B4BC-1363A5AA6D26}" srcOrd="0" destOrd="0" presId="urn:microsoft.com/office/officeart/2008/layout/NameandTitleOrganizationalChart"/>
    <dgm:cxn modelId="{A2B0945B-AFCD-43ED-A422-D1E3107A8969}" type="presParOf" srcId="{8F6922FE-6F0A-4F96-B8EA-4E10C852AD07}" destId="{58C61A6B-6A24-411A-ADA0-32401A30DEF4}" srcOrd="1" destOrd="0" presId="urn:microsoft.com/office/officeart/2008/layout/NameandTitleOrganizationalChart"/>
    <dgm:cxn modelId="{345379F2-3809-40E0-A83E-3AE45F084785}" type="presParOf" srcId="{8F6922FE-6F0A-4F96-B8EA-4E10C852AD07}" destId="{877D6BA1-96C9-4714-885A-7CC91F885821}" srcOrd="2" destOrd="0" presId="urn:microsoft.com/office/officeart/2008/layout/NameandTitleOrganizationalChart"/>
    <dgm:cxn modelId="{1D4EAC0F-F5F7-450A-8B55-A3D3A3B8E14E}" type="presParOf" srcId="{72BC6740-6DAB-4627-9941-90F30ED9D594}" destId="{4419A711-F2F1-4C24-80C1-04578A66F668}" srcOrd="1" destOrd="0" presId="urn:microsoft.com/office/officeart/2008/layout/NameandTitleOrganizationalChart"/>
    <dgm:cxn modelId="{B3DCC197-3D43-4A1D-9908-17525C81DF9E}" type="presParOf" srcId="{4419A711-F2F1-4C24-80C1-04578A66F668}" destId="{D384F731-8763-42AA-9B12-8E3ACD136C3A}" srcOrd="0" destOrd="0" presId="urn:microsoft.com/office/officeart/2008/layout/NameandTitleOrganizationalChart"/>
    <dgm:cxn modelId="{94EEF516-A609-4B72-9645-6F74D4007773}" type="presParOf" srcId="{4419A711-F2F1-4C24-80C1-04578A66F668}" destId="{8A17BBA0-791B-4BFC-9EB8-6C3F665DAC2A}" srcOrd="1" destOrd="0" presId="urn:microsoft.com/office/officeart/2008/layout/NameandTitleOrganizationalChart"/>
    <dgm:cxn modelId="{8775E3C2-B699-4C8F-AC78-130E69D82992}" type="presParOf" srcId="{8A17BBA0-791B-4BFC-9EB8-6C3F665DAC2A}" destId="{3EE89E51-E05C-4DAD-B397-6EB9339F0713}" srcOrd="0" destOrd="0" presId="urn:microsoft.com/office/officeart/2008/layout/NameandTitleOrganizationalChart"/>
    <dgm:cxn modelId="{F693B3F8-9215-4958-998E-B102B256DDC3}" type="presParOf" srcId="{3EE89E51-E05C-4DAD-B397-6EB9339F0713}" destId="{8A5F39C1-1120-4DFC-B9B3-3247D54BDA6D}" srcOrd="0" destOrd="0" presId="urn:microsoft.com/office/officeart/2008/layout/NameandTitleOrganizationalChart"/>
    <dgm:cxn modelId="{40052E4E-9CED-48E8-A9FD-406D77C70FFC}" type="presParOf" srcId="{3EE89E51-E05C-4DAD-B397-6EB9339F0713}" destId="{EBAEE14D-5613-4EAE-8406-CE19795DF656}" srcOrd="1" destOrd="0" presId="urn:microsoft.com/office/officeart/2008/layout/NameandTitleOrganizationalChart"/>
    <dgm:cxn modelId="{1B5DCE78-D46F-47E4-A4FA-431EE593E348}" type="presParOf" srcId="{3EE89E51-E05C-4DAD-B397-6EB9339F0713}" destId="{101067AB-05DD-402D-8C50-B71A4588E3A3}" srcOrd="2" destOrd="0" presId="urn:microsoft.com/office/officeart/2008/layout/NameandTitleOrganizationalChart"/>
    <dgm:cxn modelId="{017DBA7D-A160-4A3E-B006-FD67AEF022BF}" type="presParOf" srcId="{8A17BBA0-791B-4BFC-9EB8-6C3F665DAC2A}" destId="{619487FD-2DBF-408C-B0B1-D7989C4E7BED}" srcOrd="1" destOrd="0" presId="urn:microsoft.com/office/officeart/2008/layout/NameandTitleOrganizationalChart"/>
    <dgm:cxn modelId="{5E49ADD6-03D2-45CE-B6DA-01E4ECC12486}" type="presParOf" srcId="{8A17BBA0-791B-4BFC-9EB8-6C3F665DAC2A}" destId="{1171A9AF-57C9-42DC-A7DC-CF4C17A74B68}" srcOrd="2" destOrd="0" presId="urn:microsoft.com/office/officeart/2008/layout/NameandTitleOrganizationalChart"/>
    <dgm:cxn modelId="{06210FA1-B0CA-46CB-B96A-5152ED008899}" type="presParOf" srcId="{4419A711-F2F1-4C24-80C1-04578A66F668}" destId="{93C81E9D-DA0A-4EAE-8FCA-5B16E8A28249}" srcOrd="2" destOrd="0" presId="urn:microsoft.com/office/officeart/2008/layout/NameandTitleOrganizationalChart"/>
    <dgm:cxn modelId="{5A731685-49B1-4E60-8071-1DDFECE4B3A1}" type="presParOf" srcId="{4419A711-F2F1-4C24-80C1-04578A66F668}" destId="{FCF43B43-8DDF-4947-B0F8-10CAD04143F2}" srcOrd="3" destOrd="0" presId="urn:microsoft.com/office/officeart/2008/layout/NameandTitleOrganizationalChart"/>
    <dgm:cxn modelId="{99CB64E2-0D18-484D-A254-D836B746541A}" type="presParOf" srcId="{FCF43B43-8DDF-4947-B0F8-10CAD04143F2}" destId="{54BD33A3-3FC0-4FD6-B089-499EAB33B2F4}" srcOrd="0" destOrd="0" presId="urn:microsoft.com/office/officeart/2008/layout/NameandTitleOrganizationalChart"/>
    <dgm:cxn modelId="{36232C4B-6AA4-464E-B04A-F8E53B248749}" type="presParOf" srcId="{54BD33A3-3FC0-4FD6-B089-499EAB33B2F4}" destId="{81377159-8DD7-40F9-8ACF-E726289A1D33}" srcOrd="0" destOrd="0" presId="urn:microsoft.com/office/officeart/2008/layout/NameandTitleOrganizationalChart"/>
    <dgm:cxn modelId="{9ABABC5D-52A9-4822-88C0-AE31CDDADE6C}" type="presParOf" srcId="{54BD33A3-3FC0-4FD6-B089-499EAB33B2F4}" destId="{175260A2-7C84-4402-9CD5-8155945CB3F1}" srcOrd="1" destOrd="0" presId="urn:microsoft.com/office/officeart/2008/layout/NameandTitleOrganizationalChart"/>
    <dgm:cxn modelId="{CC294EDA-443D-4C23-8C36-FCC032B016F1}" type="presParOf" srcId="{54BD33A3-3FC0-4FD6-B089-499EAB33B2F4}" destId="{2AECAA48-E91E-4423-A0F8-8E32C3D1B5E0}" srcOrd="2" destOrd="0" presId="urn:microsoft.com/office/officeart/2008/layout/NameandTitleOrganizationalChart"/>
    <dgm:cxn modelId="{A3B42928-8976-4371-9D08-F5F0EFFEC3E2}" type="presParOf" srcId="{FCF43B43-8DDF-4947-B0F8-10CAD04143F2}" destId="{6BEDE5C2-CE58-400E-AC8F-4CDC5764D77E}" srcOrd="1" destOrd="0" presId="urn:microsoft.com/office/officeart/2008/layout/NameandTitleOrganizationalChart"/>
    <dgm:cxn modelId="{C6082A17-BD15-4B16-BD6B-E65C2A95FAA9}" type="presParOf" srcId="{FCF43B43-8DDF-4947-B0F8-10CAD04143F2}" destId="{866D583E-DDD4-48FE-9882-9BC8E706BCEE}" srcOrd="2" destOrd="0" presId="urn:microsoft.com/office/officeart/2008/layout/NameandTitleOrganizationalChart"/>
    <dgm:cxn modelId="{9AC38F09-CFFE-4623-879D-C981DF9B3110}" type="presParOf" srcId="{72BC6740-6DAB-4627-9941-90F30ED9D594}" destId="{560DD1F1-F402-4A2C-B4C7-849C431694E4}" srcOrd="2" destOrd="0" presId="urn:microsoft.com/office/officeart/2008/layout/NameandTitleOrganizationalChart"/>
    <dgm:cxn modelId="{F50EF99C-4A60-46F0-82BC-286B31E7505D}" type="presParOf" srcId="{916CD786-9079-49DD-9818-3D526314CE27}" destId="{E7B29582-FB41-435E-9429-EB5916A532B4}" srcOrd="2" destOrd="0" presId="urn:microsoft.com/office/officeart/2008/layout/NameandTitleOrganizationalChart"/>
    <dgm:cxn modelId="{2452DF97-28E2-4B83-9F8E-B44B6C283BCD}" type="presParOf" srcId="{916CD786-9079-49DD-9818-3D526314CE27}" destId="{21486080-E6BF-4B27-A68C-35AAE31CD3F6}" srcOrd="3" destOrd="0" presId="urn:microsoft.com/office/officeart/2008/layout/NameandTitleOrganizationalChart"/>
    <dgm:cxn modelId="{7BA49E39-B8B0-435B-BB66-11B564D69C07}" type="presParOf" srcId="{21486080-E6BF-4B27-A68C-35AAE31CD3F6}" destId="{B9E2BA89-5A04-4E4C-9E10-71DDD6B4C9D2}" srcOrd="0" destOrd="0" presId="urn:microsoft.com/office/officeart/2008/layout/NameandTitleOrganizationalChart"/>
    <dgm:cxn modelId="{980F7612-D181-45F9-B182-DEE7DF1BCE47}" type="presParOf" srcId="{B9E2BA89-5A04-4E4C-9E10-71DDD6B4C9D2}" destId="{57932D23-22C4-46A0-973A-3A5AFF5688E5}" srcOrd="0" destOrd="0" presId="urn:microsoft.com/office/officeart/2008/layout/NameandTitleOrganizationalChart"/>
    <dgm:cxn modelId="{6D8CDB8C-51AF-4208-AF2F-6F150BDC5383}" type="presParOf" srcId="{B9E2BA89-5A04-4E4C-9E10-71DDD6B4C9D2}" destId="{FBC960DB-EAE8-4746-B83E-4D88EAC54375}" srcOrd="1" destOrd="0" presId="urn:microsoft.com/office/officeart/2008/layout/NameandTitleOrganizationalChart"/>
    <dgm:cxn modelId="{427FAB40-C7E4-4C3E-A68B-61440D5FDF2A}" type="presParOf" srcId="{B9E2BA89-5A04-4E4C-9E10-71DDD6B4C9D2}" destId="{51FA8F54-8F3F-4749-A72A-B91D90A46FCD}" srcOrd="2" destOrd="0" presId="urn:microsoft.com/office/officeart/2008/layout/NameandTitleOrganizationalChart"/>
    <dgm:cxn modelId="{5EA5FFB3-4B10-4447-AE4B-165CEC8D8CA2}" type="presParOf" srcId="{21486080-E6BF-4B27-A68C-35AAE31CD3F6}" destId="{1C79C9BB-CE82-4C5F-9B51-CB75D41234E8}" srcOrd="1" destOrd="0" presId="urn:microsoft.com/office/officeart/2008/layout/NameandTitleOrganizationalChart"/>
    <dgm:cxn modelId="{2398D7DF-8C25-4634-9BEB-501D50E6AD09}" type="presParOf" srcId="{1C79C9BB-CE82-4C5F-9B51-CB75D41234E8}" destId="{1A5818E4-14B6-49F2-902A-F1E901987331}" srcOrd="0" destOrd="0" presId="urn:microsoft.com/office/officeart/2008/layout/NameandTitleOrganizationalChart"/>
    <dgm:cxn modelId="{48218EDE-261C-48A8-93F0-3882FEE2A97A}" type="presParOf" srcId="{1C79C9BB-CE82-4C5F-9B51-CB75D41234E8}" destId="{69A399D5-1B26-4497-9023-B8EABA113C82}" srcOrd="1" destOrd="0" presId="urn:microsoft.com/office/officeart/2008/layout/NameandTitleOrganizationalChart"/>
    <dgm:cxn modelId="{C4F6B840-8685-465D-BDDA-9A375467F281}" type="presParOf" srcId="{69A399D5-1B26-4497-9023-B8EABA113C82}" destId="{AF17BA43-A8A6-4599-8CB6-23B979B67F4D}" srcOrd="0" destOrd="0" presId="urn:microsoft.com/office/officeart/2008/layout/NameandTitleOrganizationalChart"/>
    <dgm:cxn modelId="{AB021A7A-D9A0-43DD-9CAD-E42FEDAADDBE}" type="presParOf" srcId="{AF17BA43-A8A6-4599-8CB6-23B979B67F4D}" destId="{A17BD7C0-1FAF-4461-B644-7821E5C9F389}" srcOrd="0" destOrd="0" presId="urn:microsoft.com/office/officeart/2008/layout/NameandTitleOrganizationalChart"/>
    <dgm:cxn modelId="{9598E196-8AEF-492B-8771-3AC3CBA98205}" type="presParOf" srcId="{AF17BA43-A8A6-4599-8CB6-23B979B67F4D}" destId="{5D1EF3C6-3FCB-4CAF-9493-0D4C2417BC13}" srcOrd="1" destOrd="0" presId="urn:microsoft.com/office/officeart/2008/layout/NameandTitleOrganizationalChart"/>
    <dgm:cxn modelId="{A76C57C1-5952-44AC-833F-3C3EECFE7C84}" type="presParOf" srcId="{AF17BA43-A8A6-4599-8CB6-23B979B67F4D}" destId="{D14CF63C-0996-4824-BA39-CA427C3E83F3}" srcOrd="2" destOrd="0" presId="urn:microsoft.com/office/officeart/2008/layout/NameandTitleOrganizationalChart"/>
    <dgm:cxn modelId="{8A9C3519-A3F3-4BDD-90D4-95FCCD6118DE}" type="presParOf" srcId="{69A399D5-1B26-4497-9023-B8EABA113C82}" destId="{ADAC60D6-FF1A-40C7-A50C-1BC57734CEE6}" srcOrd="1" destOrd="0" presId="urn:microsoft.com/office/officeart/2008/layout/NameandTitleOrganizationalChart"/>
    <dgm:cxn modelId="{780A154A-D680-4243-BF2E-57E42A3CFEB7}" type="presParOf" srcId="{69A399D5-1B26-4497-9023-B8EABA113C82}" destId="{72066570-89CC-4C0B-B83D-EB9EB2104825}" srcOrd="2" destOrd="0" presId="urn:microsoft.com/office/officeart/2008/layout/NameandTitleOrganizationalChart"/>
    <dgm:cxn modelId="{5403F55D-5622-4809-95EC-CF82E5C46F36}" type="presParOf" srcId="{1C79C9BB-CE82-4C5F-9B51-CB75D41234E8}" destId="{8F6C1E69-741C-44D4-8A18-FB0C8E4AD18F}" srcOrd="2" destOrd="0" presId="urn:microsoft.com/office/officeart/2008/layout/NameandTitleOrganizationalChart"/>
    <dgm:cxn modelId="{BFACE1DE-7F35-45F2-8088-E83506CA7EDD}" type="presParOf" srcId="{1C79C9BB-CE82-4C5F-9B51-CB75D41234E8}" destId="{31CC91C2-381D-46E9-9514-CF9CACAC6BD3}" srcOrd="3" destOrd="0" presId="urn:microsoft.com/office/officeart/2008/layout/NameandTitleOrganizationalChart"/>
    <dgm:cxn modelId="{DB1DBFA9-E6E0-4CC5-A5DD-3FD9A7BDD367}" type="presParOf" srcId="{31CC91C2-381D-46E9-9514-CF9CACAC6BD3}" destId="{BF7A60AF-494E-4DB1-93D6-3C8E3CA36F2A}" srcOrd="0" destOrd="0" presId="urn:microsoft.com/office/officeart/2008/layout/NameandTitleOrganizationalChart"/>
    <dgm:cxn modelId="{634E5414-0F72-4C4E-A431-1F1A9F470DCC}" type="presParOf" srcId="{BF7A60AF-494E-4DB1-93D6-3C8E3CA36F2A}" destId="{A6261E72-0550-4BAF-A2E2-D632925B3AF5}" srcOrd="0" destOrd="0" presId="urn:microsoft.com/office/officeart/2008/layout/NameandTitleOrganizationalChart"/>
    <dgm:cxn modelId="{58F090A0-36F2-4B73-85AF-DABCABA39456}" type="presParOf" srcId="{BF7A60AF-494E-4DB1-93D6-3C8E3CA36F2A}" destId="{569DF216-2E5C-4D81-894D-E88604F4FFEA}" srcOrd="1" destOrd="0" presId="urn:microsoft.com/office/officeart/2008/layout/NameandTitleOrganizationalChart"/>
    <dgm:cxn modelId="{9CEDDD6D-5A2A-4E5E-BD28-935265B10C8F}" type="presParOf" srcId="{BF7A60AF-494E-4DB1-93D6-3C8E3CA36F2A}" destId="{D36FAD22-1C61-4D7E-86D3-21E14E16EED6}" srcOrd="2" destOrd="0" presId="urn:microsoft.com/office/officeart/2008/layout/NameandTitleOrganizationalChart"/>
    <dgm:cxn modelId="{153F20F2-31AD-4B75-BF12-238E9B36EA8C}" type="presParOf" srcId="{31CC91C2-381D-46E9-9514-CF9CACAC6BD3}" destId="{B47C561A-358A-454C-B3C4-4CAF6ABC9F56}" srcOrd="1" destOrd="0" presId="urn:microsoft.com/office/officeart/2008/layout/NameandTitleOrganizationalChart"/>
    <dgm:cxn modelId="{494CF950-D0D0-48EE-8E03-DB3914BDB312}" type="presParOf" srcId="{31CC91C2-381D-46E9-9514-CF9CACAC6BD3}" destId="{027F929B-D2C5-4B2A-8064-20328EFAC8ED}" srcOrd="2" destOrd="0" presId="urn:microsoft.com/office/officeart/2008/layout/NameandTitleOrganizationalChart"/>
    <dgm:cxn modelId="{69C62221-F120-44CF-B2EE-75DD59D313F2}" type="presParOf" srcId="{1C79C9BB-CE82-4C5F-9B51-CB75D41234E8}" destId="{0150FF43-FB1F-4240-A981-3F30C7F7FF3F}" srcOrd="4" destOrd="0" presId="urn:microsoft.com/office/officeart/2008/layout/NameandTitleOrganizationalChart"/>
    <dgm:cxn modelId="{61621D59-B54A-4B38-A3A7-B8A6BC6D91D1}" type="presParOf" srcId="{1C79C9BB-CE82-4C5F-9B51-CB75D41234E8}" destId="{1C7B4EF9-FAF5-4559-A826-3D4D5734EC55}" srcOrd="5" destOrd="0" presId="urn:microsoft.com/office/officeart/2008/layout/NameandTitleOrganizationalChart"/>
    <dgm:cxn modelId="{415906E1-B79F-46F4-BE0F-3D325B26D27E}" type="presParOf" srcId="{1C7B4EF9-FAF5-4559-A826-3D4D5734EC55}" destId="{3F79A552-A611-4CD5-BC12-06551B51AD4B}" srcOrd="0" destOrd="0" presId="urn:microsoft.com/office/officeart/2008/layout/NameandTitleOrganizationalChart"/>
    <dgm:cxn modelId="{3289B69F-3056-4042-B520-DEEB2041F0E0}" type="presParOf" srcId="{3F79A552-A611-4CD5-BC12-06551B51AD4B}" destId="{F8C88F16-7E8E-40C3-8A47-F6A8A05B0F03}" srcOrd="0" destOrd="0" presId="urn:microsoft.com/office/officeart/2008/layout/NameandTitleOrganizationalChart"/>
    <dgm:cxn modelId="{3A7CCF6E-043F-4780-87D6-55489371E555}" type="presParOf" srcId="{3F79A552-A611-4CD5-BC12-06551B51AD4B}" destId="{54403384-47A6-42E5-A09D-63E6562ACD90}" srcOrd="1" destOrd="0" presId="urn:microsoft.com/office/officeart/2008/layout/NameandTitleOrganizationalChart"/>
    <dgm:cxn modelId="{F22B9C07-E7A3-4597-9A0D-ED778A9DE213}" type="presParOf" srcId="{3F79A552-A611-4CD5-BC12-06551B51AD4B}" destId="{D1F11B9F-84FE-4602-8486-276512E004BB}" srcOrd="2" destOrd="0" presId="urn:microsoft.com/office/officeart/2008/layout/NameandTitleOrganizationalChart"/>
    <dgm:cxn modelId="{5F7005C4-515E-495E-AC10-4A2A8B018FF4}" type="presParOf" srcId="{1C7B4EF9-FAF5-4559-A826-3D4D5734EC55}" destId="{2A9911D3-02DE-4FDE-8063-0BF9405F71CB}" srcOrd="1" destOrd="0" presId="urn:microsoft.com/office/officeart/2008/layout/NameandTitleOrganizationalChart"/>
    <dgm:cxn modelId="{377885AA-63FD-4E27-AA52-D8B539032AF8}" type="presParOf" srcId="{1C7B4EF9-FAF5-4559-A826-3D4D5734EC55}" destId="{4CE54133-2E34-4479-A829-227D837B593A}" srcOrd="2" destOrd="0" presId="urn:microsoft.com/office/officeart/2008/layout/NameandTitleOrganizationalChart"/>
    <dgm:cxn modelId="{C99491D5-77EE-417F-BE5A-004692577483}" type="presParOf" srcId="{21486080-E6BF-4B27-A68C-35AAE31CD3F6}" destId="{C6ABAB02-B597-40F6-8BFC-41244305B0FC}" srcOrd="2" destOrd="0" presId="urn:microsoft.com/office/officeart/2008/layout/NameandTitleOrganizationalChart"/>
    <dgm:cxn modelId="{35065519-33B4-4DD8-B684-A83227D3D66B}" type="presParOf" srcId="{916CD786-9079-49DD-9818-3D526314CE27}" destId="{2A7FBFF4-2C3E-459E-BE26-22C0F0E72876}" srcOrd="4" destOrd="0" presId="urn:microsoft.com/office/officeart/2008/layout/NameandTitleOrganizationalChart"/>
    <dgm:cxn modelId="{ECCC5435-546C-4C5D-A734-F1BB2F207514}" type="presParOf" srcId="{916CD786-9079-49DD-9818-3D526314CE27}" destId="{ACEBFA01-DF71-4F38-A8F6-FCB49A3CE31B}" srcOrd="5" destOrd="0" presId="urn:microsoft.com/office/officeart/2008/layout/NameandTitleOrganizationalChart"/>
    <dgm:cxn modelId="{6C471938-6EAC-4445-85E9-C2369C1503D7}" type="presParOf" srcId="{ACEBFA01-DF71-4F38-A8F6-FCB49A3CE31B}" destId="{BC83B4B1-F8CC-4C1C-833D-06C880E9EC09}" srcOrd="0" destOrd="0" presId="urn:microsoft.com/office/officeart/2008/layout/NameandTitleOrganizationalChart"/>
    <dgm:cxn modelId="{59267867-FD33-4E9F-B367-D60E509D53B1}" type="presParOf" srcId="{BC83B4B1-F8CC-4C1C-833D-06C880E9EC09}" destId="{0D0DABED-A8F3-498A-8854-3200CA243B43}" srcOrd="0" destOrd="0" presId="urn:microsoft.com/office/officeart/2008/layout/NameandTitleOrganizationalChart"/>
    <dgm:cxn modelId="{2D67FB5C-12E3-4A58-9429-DDAF560FD73B}" type="presParOf" srcId="{BC83B4B1-F8CC-4C1C-833D-06C880E9EC09}" destId="{FDF2644C-7F24-4CD0-8DAA-05E5E72E0E03}" srcOrd="1" destOrd="0" presId="urn:microsoft.com/office/officeart/2008/layout/NameandTitleOrganizationalChart"/>
    <dgm:cxn modelId="{0F98C918-A01A-44FB-884A-79836D759984}" type="presParOf" srcId="{BC83B4B1-F8CC-4C1C-833D-06C880E9EC09}" destId="{6553F05B-702B-4499-913C-0F4E160A4A44}" srcOrd="2" destOrd="0" presId="urn:microsoft.com/office/officeart/2008/layout/NameandTitleOrganizationalChart"/>
    <dgm:cxn modelId="{B0B6369B-CD67-4D9B-9632-8E0766166D34}" type="presParOf" srcId="{ACEBFA01-DF71-4F38-A8F6-FCB49A3CE31B}" destId="{3FCD5C69-0822-4724-BE57-82161108347E}" srcOrd="1" destOrd="0" presId="urn:microsoft.com/office/officeart/2008/layout/NameandTitleOrganizationalChart"/>
    <dgm:cxn modelId="{959D90AF-6F04-4E38-A638-3A1BD0EBFE7F}" type="presParOf" srcId="{3FCD5C69-0822-4724-BE57-82161108347E}" destId="{E090AA37-5644-49CB-837C-8962BA32FE87}" srcOrd="0" destOrd="0" presId="urn:microsoft.com/office/officeart/2008/layout/NameandTitleOrganizationalChart"/>
    <dgm:cxn modelId="{CD143662-A2E5-4B8D-B920-F656F11FF08B}" type="presParOf" srcId="{3FCD5C69-0822-4724-BE57-82161108347E}" destId="{379F0146-B5FA-4088-AA33-174D283BEB8D}" srcOrd="1" destOrd="0" presId="urn:microsoft.com/office/officeart/2008/layout/NameandTitleOrganizationalChart"/>
    <dgm:cxn modelId="{A65B3FF2-AA09-4ED1-ADF1-B7A4077EF8F8}" type="presParOf" srcId="{379F0146-B5FA-4088-AA33-174D283BEB8D}" destId="{AB6D927A-57A7-4416-9E5B-9518DB18573D}" srcOrd="0" destOrd="0" presId="urn:microsoft.com/office/officeart/2008/layout/NameandTitleOrganizationalChart"/>
    <dgm:cxn modelId="{48EB7A30-8646-400E-B215-873ADCF28B58}" type="presParOf" srcId="{AB6D927A-57A7-4416-9E5B-9518DB18573D}" destId="{C55862C5-3A14-479D-B55A-F7EC2AE54F2B}" srcOrd="0" destOrd="0" presId="urn:microsoft.com/office/officeart/2008/layout/NameandTitleOrganizationalChart"/>
    <dgm:cxn modelId="{405BDE6B-9D49-41EF-A8F5-A0C68D67694A}" type="presParOf" srcId="{AB6D927A-57A7-4416-9E5B-9518DB18573D}" destId="{6A83E237-4A52-4882-B44B-754020A26875}" srcOrd="1" destOrd="0" presId="urn:microsoft.com/office/officeart/2008/layout/NameandTitleOrganizationalChart"/>
    <dgm:cxn modelId="{3055EBE7-C78F-4D5A-97C0-A939BFDBFC1C}" type="presParOf" srcId="{AB6D927A-57A7-4416-9E5B-9518DB18573D}" destId="{6F2DD6AE-01AE-496D-9AED-539FC88CB8FA}" srcOrd="2" destOrd="0" presId="urn:microsoft.com/office/officeart/2008/layout/NameandTitleOrganizationalChart"/>
    <dgm:cxn modelId="{49D7CD7A-B6A1-404C-99FE-39D554519A67}" type="presParOf" srcId="{379F0146-B5FA-4088-AA33-174D283BEB8D}" destId="{A8FEB62C-FC4A-4BEC-AAAB-2C5FA7929390}" srcOrd="1" destOrd="0" presId="urn:microsoft.com/office/officeart/2008/layout/NameandTitleOrganizationalChart"/>
    <dgm:cxn modelId="{CFC67F26-CEAB-4C24-9EB2-0752A2EC4C44}" type="presParOf" srcId="{379F0146-B5FA-4088-AA33-174D283BEB8D}" destId="{E2856458-F0DE-4045-864F-ED3C73A8A2E4}" srcOrd="2" destOrd="0" presId="urn:microsoft.com/office/officeart/2008/layout/NameandTitleOrganizationalChart"/>
    <dgm:cxn modelId="{1189F8F7-EDC2-4544-AFF4-264BC28FCBF2}" type="presParOf" srcId="{3FCD5C69-0822-4724-BE57-82161108347E}" destId="{C5B7A9C9-593A-48B2-B14A-B9ED3E68943A}" srcOrd="2" destOrd="0" presId="urn:microsoft.com/office/officeart/2008/layout/NameandTitleOrganizationalChart"/>
    <dgm:cxn modelId="{3E8CE0FB-7D9C-41DE-A77D-B94774B267F3}" type="presParOf" srcId="{3FCD5C69-0822-4724-BE57-82161108347E}" destId="{9B5EB96D-E97F-4AA7-8717-C680BFF5EA3D}" srcOrd="3" destOrd="0" presId="urn:microsoft.com/office/officeart/2008/layout/NameandTitleOrganizationalChart"/>
    <dgm:cxn modelId="{304F6E8A-BA5F-496E-8DF0-28A976B3C6D9}" type="presParOf" srcId="{9B5EB96D-E97F-4AA7-8717-C680BFF5EA3D}" destId="{FFF99EAC-FBDB-41D6-A84A-9C5A7CB62764}" srcOrd="0" destOrd="0" presId="urn:microsoft.com/office/officeart/2008/layout/NameandTitleOrganizationalChart"/>
    <dgm:cxn modelId="{21540EEF-96BD-4DA7-981A-89F51119CB88}" type="presParOf" srcId="{FFF99EAC-FBDB-41D6-A84A-9C5A7CB62764}" destId="{F89F3B56-A8C0-42C5-80F1-C37C9E0B041C}" srcOrd="0" destOrd="0" presId="urn:microsoft.com/office/officeart/2008/layout/NameandTitleOrganizationalChart"/>
    <dgm:cxn modelId="{C6E1EDE4-F7C0-4F99-9811-4DAA1D01E6B3}" type="presParOf" srcId="{FFF99EAC-FBDB-41D6-A84A-9C5A7CB62764}" destId="{A95D8DA5-9A67-419F-8850-2CA18F8731B4}" srcOrd="1" destOrd="0" presId="urn:microsoft.com/office/officeart/2008/layout/NameandTitleOrganizationalChart"/>
    <dgm:cxn modelId="{594B1641-A2DB-4404-BE33-C9D2671DE02B}" type="presParOf" srcId="{FFF99EAC-FBDB-41D6-A84A-9C5A7CB62764}" destId="{2648486D-7BFB-4515-952A-2DF29C20707B}" srcOrd="2" destOrd="0" presId="urn:microsoft.com/office/officeart/2008/layout/NameandTitleOrganizationalChart"/>
    <dgm:cxn modelId="{094139A7-DC4F-4BCD-9315-7156C5C84FBD}" type="presParOf" srcId="{9B5EB96D-E97F-4AA7-8717-C680BFF5EA3D}" destId="{A2D4278A-E4E7-4E30-AECC-1F908FE9F02F}" srcOrd="1" destOrd="0" presId="urn:microsoft.com/office/officeart/2008/layout/NameandTitleOrganizationalChart"/>
    <dgm:cxn modelId="{1EC235E4-C731-4ABD-B048-F0346BA93C57}" type="presParOf" srcId="{9B5EB96D-E97F-4AA7-8717-C680BFF5EA3D}" destId="{30ADD8A6-2BE9-44FC-BDD8-0D261402927A}" srcOrd="2" destOrd="0" presId="urn:microsoft.com/office/officeart/2008/layout/NameandTitleOrganizationalChart"/>
    <dgm:cxn modelId="{262C0D5A-F4B7-40F0-A025-568862459C43}" type="presParOf" srcId="{ACEBFA01-DF71-4F38-A8F6-FCB49A3CE31B}" destId="{00063A91-AA2C-4AA3-A150-77BAEF66B98B}" srcOrd="2" destOrd="0" presId="urn:microsoft.com/office/officeart/2008/layout/NameandTitleOrganizationalChart"/>
    <dgm:cxn modelId="{1E69B5F9-B5E6-44F9-AE33-C6774D03EBAF}" type="presParOf" srcId="{4480B045-A84B-453A-8515-C48992ECDFFB}" destId="{6073222E-FF60-4092-AFD2-503073DF655C}" srcOrd="2" destOrd="0" presId="urn:microsoft.com/office/officeart/2008/layout/NameandTitleOrganizationalChart"/>
    <dgm:cxn modelId="{E2D06F54-4702-4F98-B00F-6F30F7808AB6}" type="presParOf" srcId="{75F6A632-B8DF-41BE-807E-9E94633A5CEA}" destId="{1BC341EA-510A-445E-AF7C-8DCD14649712}" srcOrd="4" destOrd="0" presId="urn:microsoft.com/office/officeart/2008/layout/NameandTitleOrganizationalChart"/>
    <dgm:cxn modelId="{EF681EA1-D470-48AC-B850-E9903982A95D}" type="presParOf" srcId="{75F6A632-B8DF-41BE-807E-9E94633A5CEA}" destId="{D5A79902-F368-4581-BE87-9574D91659F6}" srcOrd="5" destOrd="0" presId="urn:microsoft.com/office/officeart/2008/layout/NameandTitleOrganizationalChart"/>
    <dgm:cxn modelId="{EC1E2CE6-C695-4AEB-8428-8DC1A8AD639C}" type="presParOf" srcId="{D5A79902-F368-4581-BE87-9574D91659F6}" destId="{167F659C-AD7A-4CE7-B7BD-B7EA2C86DE48}" srcOrd="0" destOrd="0" presId="urn:microsoft.com/office/officeart/2008/layout/NameandTitleOrganizationalChart"/>
    <dgm:cxn modelId="{39E0F0C9-6B66-4840-8C70-8C47F7DAC8B7}" type="presParOf" srcId="{167F659C-AD7A-4CE7-B7BD-B7EA2C86DE48}" destId="{B84726A1-86A3-48C0-AB8C-D05F50A0BC5C}" srcOrd="0" destOrd="0" presId="urn:microsoft.com/office/officeart/2008/layout/NameandTitleOrganizationalChart"/>
    <dgm:cxn modelId="{ABFAD647-AC36-4323-AF0E-AE42312C3B12}" type="presParOf" srcId="{167F659C-AD7A-4CE7-B7BD-B7EA2C86DE48}" destId="{802D9ADF-B7F1-4264-9407-DCCC82FABC40}" srcOrd="1" destOrd="0" presId="urn:microsoft.com/office/officeart/2008/layout/NameandTitleOrganizationalChart"/>
    <dgm:cxn modelId="{80FC8A62-056F-4089-9994-8B8D74E0D1E2}" type="presParOf" srcId="{167F659C-AD7A-4CE7-B7BD-B7EA2C86DE48}" destId="{E7640634-82CA-4F7C-85EA-17C68EF75110}" srcOrd="2" destOrd="0" presId="urn:microsoft.com/office/officeart/2008/layout/NameandTitleOrganizationalChart"/>
    <dgm:cxn modelId="{396FFF30-D119-4792-862C-6910496845DC}" type="presParOf" srcId="{D5A79902-F368-4581-BE87-9574D91659F6}" destId="{73E3E5D2-C959-4F82-9F8E-68DA9589DB7F}" srcOrd="1" destOrd="0" presId="urn:microsoft.com/office/officeart/2008/layout/NameandTitleOrganizationalChart"/>
    <dgm:cxn modelId="{62BD4B8A-4CA8-48BF-98F1-9E6E23756E04}" type="presParOf" srcId="{D5A79902-F368-4581-BE87-9574D91659F6}" destId="{BBCDA4EC-76D0-4DC3-9B6D-3B594BEB7106}" srcOrd="2" destOrd="0" presId="urn:microsoft.com/office/officeart/2008/layout/NameandTitleOrganizationalChart"/>
    <dgm:cxn modelId="{D3EE17D1-B827-49E9-8E55-C1D0AB278C7D}" type="presParOf" srcId="{2574B51D-05F2-4A96-A7C3-3D4AB2E30CDD}" destId="{705AD981-C0AC-4976-BEE0-7DBC63889CB9}" srcOrd="2" destOrd="0" presId="urn:microsoft.com/office/officeart/2008/layout/NameandTitleOrganizationalChar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C341EA-510A-445E-AF7C-8DCD14649712}">
      <dsp:nvSpPr>
        <dsp:cNvPr id="0" name=""/>
        <dsp:cNvSpPr/>
      </dsp:nvSpPr>
      <dsp:spPr>
        <a:xfrm>
          <a:off x="5209921" y="1041513"/>
          <a:ext cx="1503296" cy="349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655"/>
              </a:lnTo>
              <a:lnTo>
                <a:pt x="1503296" y="213655"/>
              </a:lnTo>
              <a:lnTo>
                <a:pt x="1503296" y="3497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B7A9C9-593A-48B2-B14A-B9ED3E68943A}">
      <dsp:nvSpPr>
        <dsp:cNvPr id="0" name=""/>
        <dsp:cNvSpPr/>
      </dsp:nvSpPr>
      <dsp:spPr>
        <a:xfrm>
          <a:off x="8980855" y="2895214"/>
          <a:ext cx="755879" cy="337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954"/>
              </a:lnTo>
              <a:lnTo>
                <a:pt x="755879" y="200954"/>
              </a:lnTo>
              <a:lnTo>
                <a:pt x="755879" y="3370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0AA37-5644-49CB-837C-8962BA32FE87}">
      <dsp:nvSpPr>
        <dsp:cNvPr id="0" name=""/>
        <dsp:cNvSpPr/>
      </dsp:nvSpPr>
      <dsp:spPr>
        <a:xfrm>
          <a:off x="8224976" y="2895214"/>
          <a:ext cx="755879" cy="337084"/>
        </a:xfrm>
        <a:custGeom>
          <a:avLst/>
          <a:gdLst/>
          <a:ahLst/>
          <a:cxnLst/>
          <a:rect l="0" t="0" r="0" b="0"/>
          <a:pathLst>
            <a:path>
              <a:moveTo>
                <a:pt x="755879" y="0"/>
              </a:moveTo>
              <a:lnTo>
                <a:pt x="755879" y="200954"/>
              </a:lnTo>
              <a:lnTo>
                <a:pt x="0" y="200954"/>
              </a:lnTo>
              <a:lnTo>
                <a:pt x="0" y="3370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FBFF4-2C3E-459E-BE26-22C0F0E72876}">
      <dsp:nvSpPr>
        <dsp:cNvPr id="0" name=""/>
        <dsp:cNvSpPr/>
      </dsp:nvSpPr>
      <dsp:spPr>
        <a:xfrm>
          <a:off x="5201459" y="1974714"/>
          <a:ext cx="3779396" cy="337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954"/>
              </a:lnTo>
              <a:lnTo>
                <a:pt x="3779396" y="200954"/>
              </a:lnTo>
              <a:lnTo>
                <a:pt x="3779396" y="3370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50FF43-FB1F-4240-A981-3F30C7F7FF3F}">
      <dsp:nvSpPr>
        <dsp:cNvPr id="0" name=""/>
        <dsp:cNvSpPr/>
      </dsp:nvSpPr>
      <dsp:spPr>
        <a:xfrm>
          <a:off x="5201459" y="2895214"/>
          <a:ext cx="1511758" cy="337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954"/>
              </a:lnTo>
              <a:lnTo>
                <a:pt x="1511758" y="200954"/>
              </a:lnTo>
              <a:lnTo>
                <a:pt x="1511758" y="3370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6C1E69-741C-44D4-8A18-FB0C8E4AD18F}">
      <dsp:nvSpPr>
        <dsp:cNvPr id="0" name=""/>
        <dsp:cNvSpPr/>
      </dsp:nvSpPr>
      <dsp:spPr>
        <a:xfrm>
          <a:off x="5155739" y="2895214"/>
          <a:ext cx="91440" cy="3370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70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5818E4-14B6-49F2-902A-F1E901987331}">
      <dsp:nvSpPr>
        <dsp:cNvPr id="0" name=""/>
        <dsp:cNvSpPr/>
      </dsp:nvSpPr>
      <dsp:spPr>
        <a:xfrm>
          <a:off x="3689700" y="2895214"/>
          <a:ext cx="1511758" cy="337084"/>
        </a:xfrm>
        <a:custGeom>
          <a:avLst/>
          <a:gdLst/>
          <a:ahLst/>
          <a:cxnLst/>
          <a:rect l="0" t="0" r="0" b="0"/>
          <a:pathLst>
            <a:path>
              <a:moveTo>
                <a:pt x="1511758" y="0"/>
              </a:moveTo>
              <a:lnTo>
                <a:pt x="1511758" y="200954"/>
              </a:lnTo>
              <a:lnTo>
                <a:pt x="0" y="200954"/>
              </a:lnTo>
              <a:lnTo>
                <a:pt x="0" y="3370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B29582-FB41-435E-9429-EB5916A532B4}">
      <dsp:nvSpPr>
        <dsp:cNvPr id="0" name=""/>
        <dsp:cNvSpPr/>
      </dsp:nvSpPr>
      <dsp:spPr>
        <a:xfrm>
          <a:off x="5155739" y="1974714"/>
          <a:ext cx="91440" cy="3370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70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C81E9D-DA0A-4EAE-8FCA-5B16E8A28249}">
      <dsp:nvSpPr>
        <dsp:cNvPr id="0" name=""/>
        <dsp:cNvSpPr/>
      </dsp:nvSpPr>
      <dsp:spPr>
        <a:xfrm>
          <a:off x="1422062" y="2895214"/>
          <a:ext cx="755879" cy="337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954"/>
              </a:lnTo>
              <a:lnTo>
                <a:pt x="755879" y="200954"/>
              </a:lnTo>
              <a:lnTo>
                <a:pt x="755879" y="3370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4F731-8763-42AA-9B12-8E3ACD136C3A}">
      <dsp:nvSpPr>
        <dsp:cNvPr id="0" name=""/>
        <dsp:cNvSpPr/>
      </dsp:nvSpPr>
      <dsp:spPr>
        <a:xfrm>
          <a:off x="666183" y="2895214"/>
          <a:ext cx="755879" cy="337084"/>
        </a:xfrm>
        <a:custGeom>
          <a:avLst/>
          <a:gdLst/>
          <a:ahLst/>
          <a:cxnLst/>
          <a:rect l="0" t="0" r="0" b="0"/>
          <a:pathLst>
            <a:path>
              <a:moveTo>
                <a:pt x="755879" y="0"/>
              </a:moveTo>
              <a:lnTo>
                <a:pt x="755879" y="200954"/>
              </a:lnTo>
              <a:lnTo>
                <a:pt x="0" y="200954"/>
              </a:lnTo>
              <a:lnTo>
                <a:pt x="0" y="3370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B3772A-ABC1-446C-B477-1EF2EE13FA6F}">
      <dsp:nvSpPr>
        <dsp:cNvPr id="0" name=""/>
        <dsp:cNvSpPr/>
      </dsp:nvSpPr>
      <dsp:spPr>
        <a:xfrm>
          <a:off x="1422062" y="1974714"/>
          <a:ext cx="3779396" cy="337084"/>
        </a:xfrm>
        <a:custGeom>
          <a:avLst/>
          <a:gdLst/>
          <a:ahLst/>
          <a:cxnLst/>
          <a:rect l="0" t="0" r="0" b="0"/>
          <a:pathLst>
            <a:path>
              <a:moveTo>
                <a:pt x="3779396" y="0"/>
              </a:moveTo>
              <a:lnTo>
                <a:pt x="3779396" y="200954"/>
              </a:lnTo>
              <a:lnTo>
                <a:pt x="0" y="200954"/>
              </a:lnTo>
              <a:lnTo>
                <a:pt x="0" y="3370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E8CE5-D939-4EF0-B27A-1E56763355E4}">
      <dsp:nvSpPr>
        <dsp:cNvPr id="0" name=""/>
        <dsp:cNvSpPr/>
      </dsp:nvSpPr>
      <dsp:spPr>
        <a:xfrm>
          <a:off x="5155739" y="1041513"/>
          <a:ext cx="91440" cy="349785"/>
        </a:xfrm>
        <a:custGeom>
          <a:avLst/>
          <a:gdLst/>
          <a:ahLst/>
          <a:cxnLst/>
          <a:rect l="0" t="0" r="0" b="0"/>
          <a:pathLst>
            <a:path>
              <a:moveTo>
                <a:pt x="54182" y="0"/>
              </a:moveTo>
              <a:lnTo>
                <a:pt x="54182" y="213655"/>
              </a:lnTo>
              <a:lnTo>
                <a:pt x="45720" y="213655"/>
              </a:lnTo>
              <a:lnTo>
                <a:pt x="45720" y="3497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6D8D57-F223-47AB-B8E6-E49D658BA3EB}">
      <dsp:nvSpPr>
        <dsp:cNvPr id="0" name=""/>
        <dsp:cNvSpPr/>
      </dsp:nvSpPr>
      <dsp:spPr>
        <a:xfrm>
          <a:off x="3689700" y="1041513"/>
          <a:ext cx="1520220" cy="349785"/>
        </a:xfrm>
        <a:custGeom>
          <a:avLst/>
          <a:gdLst/>
          <a:ahLst/>
          <a:cxnLst/>
          <a:rect l="0" t="0" r="0" b="0"/>
          <a:pathLst>
            <a:path>
              <a:moveTo>
                <a:pt x="1520220" y="0"/>
              </a:moveTo>
              <a:lnTo>
                <a:pt x="1520220" y="213655"/>
              </a:lnTo>
              <a:lnTo>
                <a:pt x="0" y="213655"/>
              </a:lnTo>
              <a:lnTo>
                <a:pt x="0" y="3497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937303-2318-4CFA-8064-25C3F1F1CC1B}">
      <dsp:nvSpPr>
        <dsp:cNvPr id="0" name=""/>
        <dsp:cNvSpPr/>
      </dsp:nvSpPr>
      <dsp:spPr>
        <a:xfrm>
          <a:off x="4646513" y="458098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All</a:t>
          </a:r>
          <a:endParaRPr lang="en-US" sz="1100" b="1" kern="1200" cap="none" spc="0" dirty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4646513" y="458098"/>
        <a:ext cx="1126816" cy="583415"/>
      </dsp:txXfrm>
    </dsp:sp>
    <dsp:sp modelId="{7E1A4E87-8229-43F2-B8E6-A886218A215C}">
      <dsp:nvSpPr>
        <dsp:cNvPr id="0" name=""/>
        <dsp:cNvSpPr/>
      </dsp:nvSpPr>
      <dsp:spPr>
        <a:xfrm>
          <a:off x="4863414" y="924566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4863414" y="924566"/>
        <a:ext cx="1014134" cy="194471"/>
      </dsp:txXfrm>
    </dsp:sp>
    <dsp:sp modelId="{4882A22D-CD8A-48B1-AE6C-76A79C58A5A8}">
      <dsp:nvSpPr>
        <dsp:cNvPr id="0" name=""/>
        <dsp:cNvSpPr/>
      </dsp:nvSpPr>
      <dsp:spPr>
        <a:xfrm>
          <a:off x="3126292" y="13912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3126292" y="1391299"/>
        <a:ext cx="1126816" cy="583415"/>
      </dsp:txXfrm>
    </dsp:sp>
    <dsp:sp modelId="{E54D07AC-88AF-4B6A-9773-BE80BDF3E9F7}">
      <dsp:nvSpPr>
        <dsp:cNvPr id="0" name=""/>
        <dsp:cNvSpPr/>
      </dsp:nvSpPr>
      <dsp:spPr>
        <a:xfrm>
          <a:off x="3351655" y="1845066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3351655" y="1845066"/>
        <a:ext cx="1014134" cy="194471"/>
      </dsp:txXfrm>
    </dsp:sp>
    <dsp:sp modelId="{F6346CB3-3377-4A35-A73F-D6A096D5C2FE}">
      <dsp:nvSpPr>
        <dsp:cNvPr id="0" name=""/>
        <dsp:cNvSpPr/>
      </dsp:nvSpPr>
      <dsp:spPr>
        <a:xfrm>
          <a:off x="4638051" y="13912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Parent</a:t>
          </a:r>
          <a:endParaRPr lang="en-US" sz="1100" b="1" kern="1200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4638051" y="1391299"/>
        <a:ext cx="1126816" cy="583415"/>
      </dsp:txXfrm>
    </dsp:sp>
    <dsp:sp modelId="{6E7C5E9A-DC08-4A89-A508-7C7B5583A027}">
      <dsp:nvSpPr>
        <dsp:cNvPr id="0" name=""/>
        <dsp:cNvSpPr/>
      </dsp:nvSpPr>
      <dsp:spPr>
        <a:xfrm>
          <a:off x="4863414" y="1845066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4863414" y="1845066"/>
        <a:ext cx="1014134" cy="194471"/>
      </dsp:txXfrm>
    </dsp:sp>
    <dsp:sp modelId="{1D2A6BB4-CCDA-49F3-B4BC-1363A5AA6D26}">
      <dsp:nvSpPr>
        <dsp:cNvPr id="0" name=""/>
        <dsp:cNvSpPr/>
      </dsp:nvSpPr>
      <dsp:spPr>
        <a:xfrm>
          <a:off x="858654" y="23117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Sibling</a:t>
          </a:r>
          <a:endParaRPr lang="en-US" sz="1100" b="1" kern="1200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858654" y="2311799"/>
        <a:ext cx="1126816" cy="583415"/>
      </dsp:txXfrm>
    </dsp:sp>
    <dsp:sp modelId="{58C61A6B-6A24-411A-ADA0-32401A30DEF4}">
      <dsp:nvSpPr>
        <dsp:cNvPr id="0" name=""/>
        <dsp:cNvSpPr/>
      </dsp:nvSpPr>
      <dsp:spPr>
        <a:xfrm>
          <a:off x="1084017" y="2765566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1084017" y="2765566"/>
        <a:ext cx="1014134" cy="194471"/>
      </dsp:txXfrm>
    </dsp:sp>
    <dsp:sp modelId="{8A5F39C1-1120-4DFC-B9B3-3247D54BDA6D}">
      <dsp:nvSpPr>
        <dsp:cNvPr id="0" name=""/>
        <dsp:cNvSpPr/>
      </dsp:nvSpPr>
      <dsp:spPr>
        <a:xfrm>
          <a:off x="102775" y="32322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102775" y="3232299"/>
        <a:ext cx="1126816" cy="583415"/>
      </dsp:txXfrm>
    </dsp:sp>
    <dsp:sp modelId="{EBAEE14D-5613-4EAE-8406-CE19795DF656}">
      <dsp:nvSpPr>
        <dsp:cNvPr id="0" name=""/>
        <dsp:cNvSpPr/>
      </dsp:nvSpPr>
      <dsp:spPr>
        <a:xfrm>
          <a:off x="328138" y="3686067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328138" y="3686067"/>
        <a:ext cx="1014134" cy="194471"/>
      </dsp:txXfrm>
    </dsp:sp>
    <dsp:sp modelId="{81377159-8DD7-40F9-8ACF-E726289A1D33}">
      <dsp:nvSpPr>
        <dsp:cNvPr id="0" name=""/>
        <dsp:cNvSpPr/>
      </dsp:nvSpPr>
      <dsp:spPr>
        <a:xfrm>
          <a:off x="1614533" y="32322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1614533" y="3232299"/>
        <a:ext cx="1126816" cy="583415"/>
      </dsp:txXfrm>
    </dsp:sp>
    <dsp:sp modelId="{175260A2-7C84-4402-9CD5-8155945CB3F1}">
      <dsp:nvSpPr>
        <dsp:cNvPr id="0" name=""/>
        <dsp:cNvSpPr/>
      </dsp:nvSpPr>
      <dsp:spPr>
        <a:xfrm>
          <a:off x="1839897" y="3686067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1839897" y="3686067"/>
        <a:ext cx="1014134" cy="194471"/>
      </dsp:txXfrm>
    </dsp:sp>
    <dsp:sp modelId="{57932D23-22C4-46A0-973A-3A5AFF5688E5}">
      <dsp:nvSpPr>
        <dsp:cNvPr id="0" name=""/>
        <dsp:cNvSpPr/>
      </dsp:nvSpPr>
      <dsp:spPr>
        <a:xfrm>
          <a:off x="4638051" y="23117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currentmember</a:t>
          </a:r>
          <a:endParaRPr lang="en-US" sz="1100" b="1" kern="1200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4638051" y="2311799"/>
        <a:ext cx="1126816" cy="583415"/>
      </dsp:txXfrm>
    </dsp:sp>
    <dsp:sp modelId="{FBC960DB-EAE8-4746-B83E-4D88EAC54375}">
      <dsp:nvSpPr>
        <dsp:cNvPr id="0" name=""/>
        <dsp:cNvSpPr/>
      </dsp:nvSpPr>
      <dsp:spPr>
        <a:xfrm>
          <a:off x="4863414" y="2765566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4863414" y="2765566"/>
        <a:ext cx="1014134" cy="194471"/>
      </dsp:txXfrm>
    </dsp:sp>
    <dsp:sp modelId="{A17BD7C0-1FAF-4461-B644-7821E5C9F389}">
      <dsp:nvSpPr>
        <dsp:cNvPr id="0" name=""/>
        <dsp:cNvSpPr/>
      </dsp:nvSpPr>
      <dsp:spPr>
        <a:xfrm>
          <a:off x="3126292" y="32322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child</a:t>
          </a:r>
          <a:endParaRPr lang="en-US" sz="1100" b="1" kern="1200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3126292" y="3232299"/>
        <a:ext cx="1126816" cy="583415"/>
      </dsp:txXfrm>
    </dsp:sp>
    <dsp:sp modelId="{5D1EF3C6-3FCB-4CAF-9493-0D4C2417BC13}">
      <dsp:nvSpPr>
        <dsp:cNvPr id="0" name=""/>
        <dsp:cNvSpPr/>
      </dsp:nvSpPr>
      <dsp:spPr>
        <a:xfrm>
          <a:off x="3351655" y="3686067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3351655" y="3686067"/>
        <a:ext cx="1014134" cy="194471"/>
      </dsp:txXfrm>
    </dsp:sp>
    <dsp:sp modelId="{A6261E72-0550-4BAF-A2E2-D632925B3AF5}">
      <dsp:nvSpPr>
        <dsp:cNvPr id="0" name=""/>
        <dsp:cNvSpPr/>
      </dsp:nvSpPr>
      <dsp:spPr>
        <a:xfrm>
          <a:off x="4638051" y="32322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child</a:t>
          </a:r>
          <a:endParaRPr lang="en-US" sz="1100" b="1" kern="1200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4638051" y="3232299"/>
        <a:ext cx="1126816" cy="583415"/>
      </dsp:txXfrm>
    </dsp:sp>
    <dsp:sp modelId="{569DF216-2E5C-4D81-894D-E88604F4FFEA}">
      <dsp:nvSpPr>
        <dsp:cNvPr id="0" name=""/>
        <dsp:cNvSpPr/>
      </dsp:nvSpPr>
      <dsp:spPr>
        <a:xfrm>
          <a:off x="4863414" y="3686067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4863414" y="3686067"/>
        <a:ext cx="1014134" cy="194471"/>
      </dsp:txXfrm>
    </dsp:sp>
    <dsp:sp modelId="{F8C88F16-7E8E-40C3-8A47-F6A8A05B0F03}">
      <dsp:nvSpPr>
        <dsp:cNvPr id="0" name=""/>
        <dsp:cNvSpPr/>
      </dsp:nvSpPr>
      <dsp:spPr>
        <a:xfrm>
          <a:off x="6149809" y="32322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child</a:t>
          </a:r>
          <a:endParaRPr lang="en-US" sz="1100" b="1" kern="1200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6149809" y="3232299"/>
        <a:ext cx="1126816" cy="583415"/>
      </dsp:txXfrm>
    </dsp:sp>
    <dsp:sp modelId="{54403384-47A6-42E5-A09D-63E6562ACD90}">
      <dsp:nvSpPr>
        <dsp:cNvPr id="0" name=""/>
        <dsp:cNvSpPr/>
      </dsp:nvSpPr>
      <dsp:spPr>
        <a:xfrm>
          <a:off x="6375172" y="3686067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6375172" y="3686067"/>
        <a:ext cx="1014134" cy="194471"/>
      </dsp:txXfrm>
    </dsp:sp>
    <dsp:sp modelId="{0D0DABED-A8F3-498A-8854-3200CA243B43}">
      <dsp:nvSpPr>
        <dsp:cNvPr id="0" name=""/>
        <dsp:cNvSpPr/>
      </dsp:nvSpPr>
      <dsp:spPr>
        <a:xfrm>
          <a:off x="8417447" y="23117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Sibling</a:t>
          </a:r>
          <a:endParaRPr lang="en-US" sz="1100" b="1" kern="1200" cap="none" spc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8417447" y="2311799"/>
        <a:ext cx="1126816" cy="583415"/>
      </dsp:txXfrm>
    </dsp:sp>
    <dsp:sp modelId="{FDF2644C-7F24-4CD0-8DAA-05E5E72E0E03}">
      <dsp:nvSpPr>
        <dsp:cNvPr id="0" name=""/>
        <dsp:cNvSpPr/>
      </dsp:nvSpPr>
      <dsp:spPr>
        <a:xfrm>
          <a:off x="8642810" y="2765566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8642810" y="2765566"/>
        <a:ext cx="1014134" cy="194471"/>
      </dsp:txXfrm>
    </dsp:sp>
    <dsp:sp modelId="{C55862C5-3A14-479D-B55A-F7EC2AE54F2B}">
      <dsp:nvSpPr>
        <dsp:cNvPr id="0" name=""/>
        <dsp:cNvSpPr/>
      </dsp:nvSpPr>
      <dsp:spPr>
        <a:xfrm>
          <a:off x="7661568" y="32322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7661568" y="3232299"/>
        <a:ext cx="1126816" cy="583415"/>
      </dsp:txXfrm>
    </dsp:sp>
    <dsp:sp modelId="{6A83E237-4A52-4882-B44B-754020A26875}">
      <dsp:nvSpPr>
        <dsp:cNvPr id="0" name=""/>
        <dsp:cNvSpPr/>
      </dsp:nvSpPr>
      <dsp:spPr>
        <a:xfrm>
          <a:off x="7886931" y="3686067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7886931" y="3686067"/>
        <a:ext cx="1014134" cy="194471"/>
      </dsp:txXfrm>
    </dsp:sp>
    <dsp:sp modelId="{F89F3B56-A8C0-42C5-80F1-C37C9E0B041C}">
      <dsp:nvSpPr>
        <dsp:cNvPr id="0" name=""/>
        <dsp:cNvSpPr/>
      </dsp:nvSpPr>
      <dsp:spPr>
        <a:xfrm>
          <a:off x="9173326" y="32322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9173326" y="3232299"/>
        <a:ext cx="1126816" cy="583415"/>
      </dsp:txXfrm>
    </dsp:sp>
    <dsp:sp modelId="{A95D8DA5-9A67-419F-8850-2CA18F8731B4}">
      <dsp:nvSpPr>
        <dsp:cNvPr id="0" name=""/>
        <dsp:cNvSpPr/>
      </dsp:nvSpPr>
      <dsp:spPr>
        <a:xfrm>
          <a:off x="9398689" y="3686067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9398689" y="3686067"/>
        <a:ext cx="1014134" cy="194471"/>
      </dsp:txXfrm>
    </dsp:sp>
    <dsp:sp modelId="{B84726A1-86A3-48C0-AB8C-D05F50A0BC5C}">
      <dsp:nvSpPr>
        <dsp:cNvPr id="0" name=""/>
        <dsp:cNvSpPr/>
      </dsp:nvSpPr>
      <dsp:spPr>
        <a:xfrm>
          <a:off x="6149809" y="1391299"/>
          <a:ext cx="1126816" cy="583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232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b="1" kern="1200" cap="none" spc="0">
              <a:ln w="10160"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rPr>
            <a:t> </a:t>
          </a:r>
          <a:endParaRPr lang="en-US" sz="1100" b="1" kern="1200" cap="none" spc="0" dirty="0">
            <a:ln w="10160">
              <a:prstDash val="solid"/>
            </a:ln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6149809" y="1391299"/>
        <a:ext cx="1126816" cy="583415"/>
      </dsp:txXfrm>
    </dsp:sp>
    <dsp:sp modelId="{802D9ADF-B7F1-4264-9407-DCCC82FABC40}">
      <dsp:nvSpPr>
        <dsp:cNvPr id="0" name=""/>
        <dsp:cNvSpPr/>
      </dsp:nvSpPr>
      <dsp:spPr>
        <a:xfrm>
          <a:off x="6375172" y="1845066"/>
          <a:ext cx="1014134" cy="19447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b="1" kern="1200" cap="none" spc="0">
            <a:ln w="10160">
              <a:solidFill>
                <a:schemeClr val="accent5"/>
              </a:solidFill>
              <a:prstDash val="solid"/>
            </a:ln>
            <a:solidFill>
              <a:schemeClr val="bg1"/>
            </a:solidFill>
            <a:effectLst>
              <a:outerShdw blurRad="38100" dist="22860" dir="5400000" algn="tl" rotWithShape="0">
                <a:srgbClr val="000000">
                  <a:alpha val="30000"/>
                </a:srgbClr>
              </a:outerShdw>
            </a:effectLst>
          </a:endParaRPr>
        </a:p>
      </dsp:txBody>
      <dsp:txXfrm>
        <a:off x="6375172" y="1845066"/>
        <a:ext cx="1014134" cy="194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686336-D277-4B30-A6AE-9563521DFE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91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open.spotify.com/show/4DnkpbxzymFblmY1EHNYc4" TargetMode="External"/><Relationship Id="rId3" Type="http://schemas.openxmlformats.org/officeDocument/2006/relationships/notesSlide" Target="../notesSlides/notesSlide1.xml"/><Relationship Id="rId7" Type="http://schemas.openxmlformats.org/officeDocument/2006/relationships/hyperlink" Target="https://linktr.ee/cestadofabricu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hyperlink" Target="https://www.linkedin.com/in/jiri-neoral-b2597945/" TargetMode="External"/><Relationship Id="rId11" Type="http://schemas.openxmlformats.org/officeDocument/2006/relationships/image" Target="../media/image1.png"/><Relationship Id="rId5" Type="http://schemas.openxmlformats.org/officeDocument/2006/relationships/hyperlink" Target="http://www.neoral.cz/" TargetMode="External"/><Relationship Id="rId10" Type="http://schemas.openxmlformats.org/officeDocument/2006/relationships/hyperlink" Target="https://chatgpt.com/g/g-67bb6d5866e881919b7d61e302e5846b-jirka" TargetMode="External"/><Relationship Id="rId4" Type="http://schemas.openxmlformats.org/officeDocument/2006/relationships/hyperlink" Target="mailto:jiri@neoral.cz" TargetMode="External"/><Relationship Id="rId9" Type="http://schemas.openxmlformats.org/officeDocument/2006/relationships/hyperlink" Target="https://discord.gg/qgpt27Ga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ax.guide/previou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ax.guide/collaps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ax.guide/expand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ax.guide/last/" TargetMode="External"/><Relationship Id="rId2" Type="http://schemas.openxmlformats.org/officeDocument/2006/relationships/hyperlink" Target="https://dax.guide/firs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yc.gov/site/tlc/about/tlc-trip-record-data.pag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b="0" dirty="0"/>
              <a:t>Visual Calculations</a:t>
            </a: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Ji</a:t>
            </a:r>
            <a:r>
              <a:rPr lang="cs-CZ" b="1" dirty="0"/>
              <a:t>ří Neoral</a:t>
            </a:r>
          </a:p>
          <a:p>
            <a:r>
              <a:rPr lang="cs-CZ" dirty="0"/>
              <a:t>BI Architect </a:t>
            </a:r>
            <a:r>
              <a:rPr lang="en-US" dirty="0"/>
              <a:t>@DataSentics &amp; @Seyfor, </a:t>
            </a:r>
            <a:r>
              <a:rPr lang="en-US" dirty="0" err="1"/>
              <a:t>lektor</a:t>
            </a:r>
            <a:r>
              <a:rPr lang="en-US" dirty="0"/>
              <a:t> @GOPAS</a:t>
            </a:r>
            <a:endParaRPr lang="cs-CZ" dirty="0"/>
          </a:p>
          <a:p>
            <a:r>
              <a:rPr lang="cs-CZ" sz="2000" dirty="0"/>
              <a:t>MVP: Power BI</a:t>
            </a:r>
          </a:p>
          <a:p>
            <a:r>
              <a:rPr lang="cs-CZ" dirty="0">
                <a:sym typeface="Wingdings" panose="05000000000000000000" pitchFamily="2" charset="2"/>
                <a:hlinkClick r:id="rId4"/>
              </a:rPr>
              <a:t>jiri@neoral.cz</a:t>
            </a:r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  <a:hlinkClick r:id="rId5"/>
              </a:rPr>
              <a:t>www.neoral.cz</a:t>
            </a:r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  <a:hlinkClick r:id="rId6"/>
              </a:rPr>
              <a:t>LinkedIn</a:t>
            </a:r>
            <a:r>
              <a:rPr lang="cs-CZ" dirty="0">
                <a:sym typeface="Wingdings" panose="05000000000000000000" pitchFamily="2" charset="2"/>
              </a:rPr>
              <a:t> / </a:t>
            </a:r>
            <a:r>
              <a:rPr lang="en-US" dirty="0">
                <a:sym typeface="Wingdings" panose="05000000000000000000" pitchFamily="2" charset="2"/>
                <a:hlinkClick r:id="rId7"/>
              </a:rPr>
              <a:t>Cesta Do </a:t>
            </a:r>
            <a:r>
              <a:rPr lang="en-US" dirty="0" err="1">
                <a:sym typeface="Wingdings" panose="05000000000000000000" pitchFamily="2" charset="2"/>
                <a:hlinkClick r:id="rId7"/>
              </a:rPr>
              <a:t>Fabricu</a:t>
            </a:r>
            <a:r>
              <a:rPr lang="en-US" dirty="0">
                <a:sym typeface="Wingdings" panose="05000000000000000000" pitchFamily="2" charset="2"/>
              </a:rPr>
              <a:t> / </a:t>
            </a:r>
            <a:r>
              <a:rPr lang="cs-CZ" dirty="0">
                <a:sym typeface="Wingdings" panose="05000000000000000000" pitchFamily="2" charset="2"/>
                <a:hlinkClick r:id="rId8"/>
              </a:rPr>
              <a:t>Power BI Kafíčko</a:t>
            </a:r>
            <a:r>
              <a:rPr lang="en-US" dirty="0">
                <a:sym typeface="Wingdings" panose="05000000000000000000" pitchFamily="2" charset="2"/>
              </a:rPr>
              <a:t> / </a:t>
            </a:r>
            <a:r>
              <a:rPr lang="en-US" dirty="0">
                <a:sym typeface="Wingdings" panose="05000000000000000000" pitchFamily="2" charset="2"/>
                <a:hlinkClick r:id="rId9"/>
              </a:rPr>
              <a:t>Discord</a:t>
            </a:r>
            <a:r>
              <a:rPr lang="en-US" dirty="0">
                <a:sym typeface="Wingdings" panose="05000000000000000000" pitchFamily="2" charset="2"/>
              </a:rPr>
              <a:t> / </a:t>
            </a:r>
            <a:r>
              <a:rPr lang="en-US" dirty="0">
                <a:sym typeface="Wingdings" panose="05000000000000000000" pitchFamily="2" charset="2"/>
                <a:hlinkClick r:id="rId10"/>
              </a:rPr>
              <a:t>Jirka GPT</a:t>
            </a:r>
            <a:endParaRPr lang="cs-CZ" sz="2000" dirty="0">
              <a:solidFill>
                <a:schemeClr val="tx2"/>
              </a:solidFill>
            </a:endParaRPr>
          </a:p>
        </p:txBody>
      </p:sp>
      <p:sp>
        <p:nvSpPr>
          <p:cNvPr id="4" name="AutoShape 2" descr="Previewing Image attachment">
            <a:extLst>
              <a:ext uri="{FF2B5EF4-FFF2-40B4-BE49-F238E27FC236}">
                <a16:creationId xmlns:a16="http://schemas.microsoft.com/office/drawing/2014/main" id="{CB35F148-1395-B29D-F519-86EFC41860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2175164" cy="2175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 descr="A qr code with black squares&#10;&#10;AI-generated content may be incorrect.">
            <a:extLst>
              <a:ext uri="{FF2B5EF4-FFF2-40B4-BE49-F238E27FC236}">
                <a16:creationId xmlns:a16="http://schemas.microsoft.com/office/drawing/2014/main" id="{F9A28D1A-FCF5-BB63-1E3B-FB68AA8C076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9075" y="4052664"/>
            <a:ext cx="2175164" cy="21751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1C2D9-B591-FD59-D64A-9FB01AFAA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Kde</a:t>
            </a:r>
            <a:r>
              <a:rPr lang="en-US" dirty="0"/>
              <a:t> ted</a:t>
            </a:r>
            <a:r>
              <a:rPr lang="cs-CZ" dirty="0"/>
              <a:t>y využít Visual Calculations?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02BB5-DC7E-D517-5C75-14C7FC4BE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719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DB79-7973-86C7-3C52-7C0C20AFF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Dotazy/Diskuze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78021-A003-BA44-F333-9CAF090CD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41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55C98-E89B-11C1-B479-5BDC6B25F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5B91C-46C1-70B5-5C17-01D1F537E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25125-7459-F022-4335-292E114FD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</a:t>
            </a:r>
            <a:endParaRPr lang="cs-CZ" dirty="0"/>
          </a:p>
          <a:p>
            <a:r>
              <a:rPr lang="cs-CZ" dirty="0"/>
              <a:t>Scénáře</a:t>
            </a:r>
          </a:p>
          <a:p>
            <a:r>
              <a:rPr lang="en-US" dirty="0"/>
              <a:t>Performance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520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A62AB-D5C4-B57C-323E-2977A9A16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Zpět přes PREVIOUS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6AC9A-78D5-E998-B8D8-E0F8B2736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696" y="1979712"/>
            <a:ext cx="10972800" cy="4464496"/>
          </a:xfrm>
        </p:spPr>
        <p:txBody>
          <a:bodyPr/>
          <a:lstStyle/>
          <a:p>
            <a:r>
              <a:rPr lang="cs-CZ" dirty="0"/>
              <a:t>Porovnání s předchozím measure vs. visual calculation</a:t>
            </a:r>
          </a:p>
          <a:p>
            <a:r>
              <a:rPr lang="cs-CZ" dirty="0">
                <a:hlinkClick r:id="rId2"/>
              </a:rPr>
              <a:t>https://dax.guide/previous/</a:t>
            </a:r>
            <a:r>
              <a:rPr lang="cs-CZ" dirty="0"/>
              <a:t>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642834-30DC-4C97-601F-1700B90193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79" y="2662768"/>
            <a:ext cx="5340975" cy="351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099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9D822-8394-D4F6-73D7-6D5049FC0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Příbuzenské vztahy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C6A5B25-5998-A050-07B5-2F5426F9FB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88632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2015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4DA8D-D165-2E46-A127-A17F28878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Nahoru přes COLLAPSE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061A9-30D8-4F04-E4BE-5A5BA3A3F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Odkaz na parenta v hierarchii</a:t>
            </a:r>
          </a:p>
          <a:p>
            <a:r>
              <a:rPr lang="cs-CZ" dirty="0"/>
              <a:t>Šlo by to přes measures?</a:t>
            </a:r>
            <a:endParaRPr lang="en-US" dirty="0"/>
          </a:p>
          <a:p>
            <a:r>
              <a:rPr lang="en-US" dirty="0">
                <a:hlinkClick r:id="rId2"/>
              </a:rPr>
              <a:t>https://dax.guide/collapse/</a:t>
            </a: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8FE132-043E-A4F0-7F98-F4FABFA6A6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81" y="3210339"/>
            <a:ext cx="6776719" cy="3146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485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D8504-E3E9-BCA8-269B-C5ADEB734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Dol</a:t>
            </a:r>
            <a:r>
              <a:rPr lang="cs-CZ" dirty="0"/>
              <a:t>ů přes EXPAND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142EF-9BDD-C3F5-B6CF-FEF75B6C0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Průměr podřízených prvků</a:t>
            </a:r>
            <a:r>
              <a:rPr lang="en-US" dirty="0"/>
              <a:t> v </a:t>
            </a:r>
            <a:r>
              <a:rPr lang="en-US" dirty="0" err="1"/>
              <a:t>hierarchii</a:t>
            </a:r>
            <a:endParaRPr lang="en-US" dirty="0"/>
          </a:p>
          <a:p>
            <a:r>
              <a:rPr lang="en-US" dirty="0">
                <a:hlinkClick r:id="rId2"/>
              </a:rPr>
              <a:t>https://dax.guide/expand/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F770C3-41A2-D7D7-480E-3E2DBB6B12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79" y="2725388"/>
            <a:ext cx="6052821" cy="3334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556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9CDB2-328A-8021-2EF4-5AB9CD270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 začátek/na konec s FIRST/LAST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712BA-5B78-4C98-1E83-D7B08D03C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https://dax.guide/first/</a:t>
            </a:r>
            <a:endParaRPr lang="cs-CZ" dirty="0"/>
          </a:p>
          <a:p>
            <a:r>
              <a:rPr lang="en-US" dirty="0">
                <a:hlinkClick r:id="rId3"/>
              </a:rPr>
              <a:t>https://dax.guide/last/</a:t>
            </a:r>
            <a:endParaRPr lang="cs-CZ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58C24F-3F07-C02B-3D65-2560235D0F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880" y="2716695"/>
            <a:ext cx="7134970" cy="337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547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BFD2C-7C46-650B-2EA5-83A92EAD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Measure vs. Visual calculation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B4C58-2C44-8A96-43CA-618BD6FCBB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Measure</a:t>
            </a:r>
          </a:p>
          <a:p>
            <a:pPr lvl="1"/>
            <a:r>
              <a:rPr lang="cs-CZ" dirty="0"/>
              <a:t>funguje obecně</a:t>
            </a:r>
          </a:p>
          <a:p>
            <a:pPr lvl="1"/>
            <a:r>
              <a:rPr lang="cs-CZ" dirty="0"/>
              <a:t>je přepoužitelná</a:t>
            </a:r>
          </a:p>
          <a:p>
            <a:pPr lvl="1"/>
            <a:r>
              <a:rPr lang="cs-CZ" dirty="0"/>
              <a:t>může být komplikovanější ji napsat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D9DF767-9EEB-CB69-18D0-461453A8404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Visual calculation</a:t>
            </a:r>
          </a:p>
          <a:p>
            <a:pPr lvl="1"/>
            <a:r>
              <a:rPr lang="cs-CZ" dirty="0"/>
              <a:t>svázaná s vizuálem</a:t>
            </a:r>
          </a:p>
          <a:p>
            <a:pPr lvl="1"/>
            <a:r>
              <a:rPr lang="cs-CZ" dirty="0"/>
              <a:t>musím si dát pozor na interakci uživatele</a:t>
            </a:r>
          </a:p>
          <a:p>
            <a:pPr lvl="1"/>
            <a:r>
              <a:rPr lang="cs-CZ" dirty="0"/>
              <a:t>může elegantně vyřešit jednoduché scénáře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045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0183A-6EFD-E489-86FE-A2EFBE747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 co performance?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E2D5AE-B7B5-2CEA-8665-B63C76BC0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https://www.nyc.gov/site/tlc/about/tlc-trip-record-data.page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2981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3579</TotalTime>
  <Words>206</Words>
  <Application>Microsoft Office PowerPoint</Application>
  <PresentationFormat>Widescreen</PresentationFormat>
  <Paragraphs>48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Segoe UI</vt:lpstr>
      <vt:lpstr>Segoe UI Semibold</vt:lpstr>
      <vt:lpstr>Wingdings</vt:lpstr>
      <vt:lpstr>Gopas 1  (3 barvy)</vt:lpstr>
      <vt:lpstr>Visual Calculations</vt:lpstr>
      <vt:lpstr>Osnova</vt:lpstr>
      <vt:lpstr>Zpět přes PREVIOUS</vt:lpstr>
      <vt:lpstr>Příbuzenské vztahy</vt:lpstr>
      <vt:lpstr>Nahoru přes COLLAPSE</vt:lpstr>
      <vt:lpstr>Dolů přes EXPAND</vt:lpstr>
      <vt:lpstr>Na začátek/na konec s FIRST/LAST</vt:lpstr>
      <vt:lpstr>Measure vs. Visual calculation</vt:lpstr>
      <vt:lpstr>A co performance?</vt:lpstr>
      <vt:lpstr>Kde tedy využít Visual Calculations?</vt:lpstr>
      <vt:lpstr>Dotazy/Diskuze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Zámky, transakce a izolační úrovně  v SQL Serveru </dc:title>
  <cp:lastModifiedBy>Neoral, Jiri</cp:lastModifiedBy>
  <cp:revision>209</cp:revision>
  <dcterms:created xsi:type="dcterms:W3CDTF">2014-11-11T15:45:29Z</dcterms:created>
  <dcterms:modified xsi:type="dcterms:W3CDTF">2025-09-03T09:53:36Z</dcterms:modified>
</cp:coreProperties>
</file>